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263" r:id="rId3"/>
    <p:sldId id="282" r:id="rId4"/>
    <p:sldId id="297" r:id="rId5"/>
    <p:sldId id="321" r:id="rId6"/>
    <p:sldId id="256" r:id="rId7"/>
    <p:sldId id="341" r:id="rId8"/>
    <p:sldId id="334" r:id="rId9"/>
    <p:sldId id="333" r:id="rId10"/>
    <p:sldId id="335" r:id="rId11"/>
    <p:sldId id="336" r:id="rId12"/>
    <p:sldId id="337" r:id="rId13"/>
    <p:sldId id="338" r:id="rId14"/>
    <p:sldId id="339" r:id="rId15"/>
    <p:sldId id="340" r:id="rId16"/>
    <p:sldId id="264" r:id="rId17"/>
    <p:sldId id="342" r:id="rId18"/>
    <p:sldId id="323" r:id="rId19"/>
    <p:sldId id="324" r:id="rId20"/>
    <p:sldId id="325" r:id="rId21"/>
    <p:sldId id="326" r:id="rId22"/>
    <p:sldId id="327" r:id="rId23"/>
    <p:sldId id="343" r:id="rId24"/>
    <p:sldId id="344" r:id="rId25"/>
    <p:sldId id="346" r:id="rId26"/>
    <p:sldId id="260" r:id="rId27"/>
    <p:sldId id="345" r:id="rId28"/>
    <p:sldId id="261" r:id="rId29"/>
    <p:sldId id="262" r:id="rId30"/>
    <p:sldId id="267" r:id="rId31"/>
    <p:sldId id="268" r:id="rId32"/>
    <p:sldId id="313" r:id="rId33"/>
    <p:sldId id="319" r:id="rId34"/>
    <p:sldId id="312" r:id="rId35"/>
    <p:sldId id="329" r:id="rId36"/>
    <p:sldId id="330" r:id="rId37"/>
    <p:sldId id="331" r:id="rId38"/>
    <p:sldId id="328" r:id="rId39"/>
    <p:sldId id="314" r:id="rId40"/>
    <p:sldId id="318" r:id="rId41"/>
    <p:sldId id="315" r:id="rId42"/>
    <p:sldId id="316" r:id="rId43"/>
    <p:sldId id="317" r:id="rId44"/>
    <p:sldId id="320" r:id="rId45"/>
    <p:sldId id="322" r:id="rId46"/>
    <p:sldId id="273" r:id="rId47"/>
    <p:sldId id="272" r:id="rId48"/>
    <p:sldId id="305" r:id="rId49"/>
    <p:sldId id="306" r:id="rId50"/>
    <p:sldId id="307" r:id="rId51"/>
    <p:sldId id="309" r:id="rId52"/>
    <p:sldId id="308" r:id="rId53"/>
    <p:sldId id="304" r:id="rId54"/>
    <p:sldId id="310" r:id="rId55"/>
    <p:sldId id="311" r:id="rId56"/>
    <p:sldId id="294" r:id="rId57"/>
    <p:sldId id="295" r:id="rId58"/>
    <p:sldId id="296" r:id="rId59"/>
    <p:sldId id="298" r:id="rId60"/>
    <p:sldId id="301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 호성" initials="진호" lastIdx="1" clrIdx="0">
    <p:extLst>
      <p:ext uri="{19B8F6BF-5375-455C-9EA6-DF929625EA0E}">
        <p15:presenceInfo xmlns:p15="http://schemas.microsoft.com/office/powerpoint/2012/main" userId="e3c1c4c596e749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A6B"/>
    <a:srgbClr val="DCDBE7"/>
    <a:srgbClr val="F2F3F6"/>
    <a:srgbClr val="4472C4"/>
    <a:srgbClr val="92D050"/>
    <a:srgbClr val="0083EC"/>
    <a:srgbClr val="372B6C"/>
    <a:srgbClr val="FFFFFF"/>
    <a:srgbClr val="D4B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813F4-E975-4192-A9D4-904A7CB0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2790F-0382-4BF7-B341-380A2494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E0869-F6B9-40DD-8003-8E3F9C73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4DFE0-952D-4F94-8AE9-AB72CA65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68FE9-563D-4397-85A0-EDB7E5D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6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9E3B2-66FB-4D15-83FD-5F6FD8A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94CCC-1643-4E28-A15C-F7AEBCAF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75235-FC36-40B9-8DC4-DE1E7F5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D3A-0D9B-4C9F-A2A9-17B52C7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232E8-C5DB-403E-A6C0-9270722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635A8-30F2-4F4B-91A5-CC3B262E9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E3ADEE-F726-481B-81D0-F0A53B841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4029-372B-444F-A8D5-C1D77733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63205-AC31-44AD-A8FC-48A43D2A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1B883-66AD-4D6D-AB80-AF1806AF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09267-A38F-4FF8-899F-7B65CA8F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CDB6-EB21-492D-A77C-D4AC68CA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2AA1-5CDC-48D1-A056-E3A202E6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15585-40D9-46EB-9184-0D665E0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26AC-890A-4222-9D65-3C249774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5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22A8-C47A-4EDB-AEB9-5336C4B4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0FE99-97D3-4C11-9E77-834D8D37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19F0-6E87-48F6-830A-F50E6F8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9E6E-7D32-4550-AFC9-DAE69C79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5226B-E504-4D6C-A880-A44EC2D5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11F7-FDF4-49B4-B671-BAE9758D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B8572-6CE6-46FB-9A50-DCA3DB6C9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D57B8-7294-43CF-9B0E-76D209E1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BFE5E-E057-487C-978A-DC90F66F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F0177-D9AF-48B3-82D3-104632DB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FC229E-31D8-46F3-96E8-E1719EA1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EF8DB-5F8A-43BD-881B-6A38681E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42A1E-D7BB-4E42-8EC2-E95B9E83F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56240F-C470-4C70-86D1-29003E8D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36361-2D2C-4EB6-9425-EE5138394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0640CA-FCCD-4878-9E9F-C23EF6213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EDF53-934C-4B41-B677-6CACAFAF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57244-2112-4EA6-B4AA-9C079D23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BBF823-C9AF-4A44-8182-E1ADE638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FDCDE-6A4A-4E64-8728-BCC0B5A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EBE7E6-B954-4A5E-8CF0-AB8112D0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620AB7-41C7-40C0-909B-DCC9A312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64B69-ECF5-4859-9B70-8A78BC70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6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FC0B1-7C0D-40E1-96F2-1977B2A7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6C1BB-A806-414E-848A-CAD92388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E9B5-1F66-4382-9E34-CE486DF9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6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B8641-FBF4-416E-9125-51235899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6CA4-AE8F-4655-BC27-FEAF7A11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2FDB5-B180-40FD-BAC4-8583058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A98C9-A1DB-4D53-B1C7-DAF4A93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2668F-704A-409B-B87F-AE17164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FFB8F-FDDE-418F-8DF8-F88FC60B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E01A-C2A2-4367-8D8A-2E6C7015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37BA7-A72A-4CF3-BDE8-69A03ED5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16F98-92E0-47F8-BE07-379BE6DFB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3598E-83F9-49D5-B7D5-94F86041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5EC3C-8F2F-4FE0-8A4D-61339CF2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E3E30-FBE1-40D6-B08C-D7355CE5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1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85BE0-DBA3-4DCC-AB45-2C49ECF5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D0122-759E-421A-887E-B58600D1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E7E6D-BE60-424C-978B-DFBF9207B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BCFF-3105-4B41-8E3B-4CE5EDCDF19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BAB44-0EC5-425D-B460-0F9757B74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E0655-A293-4A74-9AE7-40547F78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5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4682455" y="2905780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미지의 밤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997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6306568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갤러리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7403FA8-62D3-77E8-3B60-27D309C8F216}"/>
              </a:ext>
            </a:extLst>
          </p:cNvPr>
          <p:cNvCxnSpPr>
            <a:cxnSpLocks/>
          </p:cNvCxnSpPr>
          <p:nvPr/>
        </p:nvCxnSpPr>
        <p:spPr>
          <a:xfrm>
            <a:off x="2713512" y="2291939"/>
            <a:ext cx="0" cy="25591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FFCF47-0758-6D91-6D11-6CFE76B23AEB}"/>
              </a:ext>
            </a:extLst>
          </p:cNvPr>
          <p:cNvSpPr/>
          <p:nvPr/>
        </p:nvSpPr>
        <p:spPr>
          <a:xfrm>
            <a:off x="1836702" y="2291939"/>
            <a:ext cx="777828" cy="302821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</a:t>
            </a:r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721D37-D8BC-AC5B-2CC9-56697D65BB46}"/>
              </a:ext>
            </a:extLst>
          </p:cNvPr>
          <p:cNvSpPr/>
          <p:nvPr/>
        </p:nvSpPr>
        <p:spPr>
          <a:xfrm>
            <a:off x="1836702" y="2715885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채아람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CFC0819-269C-4D9A-05CA-72B65B3D1CE9}"/>
              </a:ext>
            </a:extLst>
          </p:cNvPr>
          <p:cNvSpPr/>
          <p:nvPr/>
        </p:nvSpPr>
        <p:spPr>
          <a:xfrm>
            <a:off x="1836702" y="3139831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한소원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4EFB7F6-CF09-E749-D833-32D61C5A219B}"/>
              </a:ext>
            </a:extLst>
          </p:cNvPr>
          <p:cNvSpPr/>
          <p:nvPr/>
        </p:nvSpPr>
        <p:spPr>
          <a:xfrm>
            <a:off x="1836702" y="3563777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고은혜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3329B-9607-16EC-9AEB-F029AF142889}"/>
              </a:ext>
            </a:extLst>
          </p:cNvPr>
          <p:cNvSpPr txBox="1"/>
          <p:nvPr/>
        </p:nvSpPr>
        <p:spPr>
          <a:xfrm>
            <a:off x="1836703" y="1661542"/>
            <a:ext cx="1086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4E1E0F2-2561-1CE8-569A-0285A0480532}"/>
              </a:ext>
            </a:extLst>
          </p:cNvPr>
          <p:cNvSpPr/>
          <p:nvPr/>
        </p:nvSpPr>
        <p:spPr>
          <a:xfrm>
            <a:off x="1836702" y="4562498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나가기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979E13-A1BB-8C81-02A1-2F6FF29FA03C}"/>
              </a:ext>
            </a:extLst>
          </p:cNvPr>
          <p:cNvSpPr/>
          <p:nvPr/>
        </p:nvSpPr>
        <p:spPr>
          <a:xfrm>
            <a:off x="2910462" y="2413064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249A2B-1133-62BF-83C7-1C8465918A9D}"/>
              </a:ext>
            </a:extLst>
          </p:cNvPr>
          <p:cNvSpPr/>
          <p:nvPr/>
        </p:nvSpPr>
        <p:spPr>
          <a:xfrm>
            <a:off x="4566116" y="2413064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FFCE8AE-AD10-5789-9F38-C2F0D905C303}"/>
              </a:ext>
            </a:extLst>
          </p:cNvPr>
          <p:cNvSpPr/>
          <p:nvPr/>
        </p:nvSpPr>
        <p:spPr>
          <a:xfrm>
            <a:off x="6221770" y="2413063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A84ED08-1DA5-E02B-B607-D1C281E397A4}"/>
              </a:ext>
            </a:extLst>
          </p:cNvPr>
          <p:cNvSpPr/>
          <p:nvPr/>
        </p:nvSpPr>
        <p:spPr>
          <a:xfrm>
            <a:off x="2910462" y="3563778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BBEFC4-9B2D-4B68-E562-A5A441E69000}"/>
              </a:ext>
            </a:extLst>
          </p:cNvPr>
          <p:cNvSpPr/>
          <p:nvPr/>
        </p:nvSpPr>
        <p:spPr>
          <a:xfrm>
            <a:off x="4566116" y="3563778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97998B-2FFE-2EA4-DD3A-F76D040C2E1E}"/>
              </a:ext>
            </a:extLst>
          </p:cNvPr>
          <p:cNvSpPr/>
          <p:nvPr/>
        </p:nvSpPr>
        <p:spPr>
          <a:xfrm>
            <a:off x="6221770" y="3563777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EF66EF6-3010-82CB-A413-D1EC48D2C321}"/>
              </a:ext>
            </a:extLst>
          </p:cNvPr>
          <p:cNvSpPr/>
          <p:nvPr/>
        </p:nvSpPr>
        <p:spPr>
          <a:xfrm rot="16200000">
            <a:off x="4510131" y="4624844"/>
            <a:ext cx="273133" cy="207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88535-A1FC-C0CB-4F19-06C4EC5F335A}"/>
              </a:ext>
            </a:extLst>
          </p:cNvPr>
          <p:cNvSpPr txBox="1"/>
          <p:nvPr/>
        </p:nvSpPr>
        <p:spPr>
          <a:xfrm>
            <a:off x="4801715" y="4579906"/>
            <a:ext cx="55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1/2</a:t>
            </a:r>
            <a:endParaRPr lang="ko-KR" altLang="en-US" sz="1400" dirty="0"/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1AF64991-B21C-4147-036A-A2DE4811CF21}"/>
              </a:ext>
            </a:extLst>
          </p:cNvPr>
          <p:cNvSpPr/>
          <p:nvPr/>
        </p:nvSpPr>
        <p:spPr>
          <a:xfrm rot="5400000">
            <a:off x="5226495" y="4624844"/>
            <a:ext cx="273133" cy="207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C863A89-46BB-3E0B-A412-255CB5C4CE81}"/>
              </a:ext>
            </a:extLst>
          </p:cNvPr>
          <p:cNvSpPr/>
          <p:nvPr/>
        </p:nvSpPr>
        <p:spPr>
          <a:xfrm>
            <a:off x="2662052" y="1752740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B6A41C-83AD-0FF5-19B4-CA85BB5D36E9}"/>
              </a:ext>
            </a:extLst>
          </p:cNvPr>
          <p:cNvCxnSpPr>
            <a:cxnSpLocks/>
          </p:cNvCxnSpPr>
          <p:nvPr/>
        </p:nvCxnSpPr>
        <p:spPr>
          <a:xfrm>
            <a:off x="2713512" y="1048873"/>
            <a:ext cx="0" cy="76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41D3D63-3A26-E5D5-B114-BC2BA71F870C}"/>
              </a:ext>
            </a:extLst>
          </p:cNvPr>
          <p:cNvCxnSpPr>
            <a:cxnSpLocks/>
          </p:cNvCxnSpPr>
          <p:nvPr/>
        </p:nvCxnSpPr>
        <p:spPr>
          <a:xfrm>
            <a:off x="2713512" y="1048873"/>
            <a:ext cx="44737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D7F748C-D23F-B7B4-8A86-86F0B4C43B03}"/>
              </a:ext>
            </a:extLst>
          </p:cNvPr>
          <p:cNvSpPr txBox="1"/>
          <p:nvPr/>
        </p:nvSpPr>
        <p:spPr>
          <a:xfrm>
            <a:off x="3160885" y="905752"/>
            <a:ext cx="2098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</a:t>
            </a:r>
            <a:r>
              <a:rPr lang="en-US" altLang="ko-KR" sz="1100" dirty="0"/>
              <a:t>UI </a:t>
            </a:r>
            <a:r>
              <a:rPr lang="ko-KR" altLang="en-US" sz="1100" dirty="0"/>
              <a:t>제목 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눈에 띄는 폰트 필요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세이브</a:t>
            </a:r>
            <a:r>
              <a:rPr lang="en-US" altLang="ko-KR" sz="800" dirty="0"/>
              <a:t>&amp;</a:t>
            </a:r>
            <a:r>
              <a:rPr lang="ko-KR" altLang="en-US" sz="800" dirty="0"/>
              <a:t>로드와 동일한 디자인 폰트</a:t>
            </a:r>
            <a:endParaRPr lang="en-US" altLang="ko-KR" sz="8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826680-74CA-472D-F2C8-BA1255C72825}"/>
              </a:ext>
            </a:extLst>
          </p:cNvPr>
          <p:cNvSpPr/>
          <p:nvPr/>
        </p:nvSpPr>
        <p:spPr>
          <a:xfrm>
            <a:off x="1755981" y="2210813"/>
            <a:ext cx="906070" cy="278869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D4A8580-0C90-0BA0-216B-3EF7CB5E87B5}"/>
              </a:ext>
            </a:extLst>
          </p:cNvPr>
          <p:cNvCxnSpPr>
            <a:cxnSpLocks/>
          </p:cNvCxnSpPr>
          <p:nvPr/>
        </p:nvCxnSpPr>
        <p:spPr>
          <a:xfrm>
            <a:off x="2266139" y="4995440"/>
            <a:ext cx="0" cy="490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EB97E39-20D8-35DD-BEFB-5B5B3E0FB792}"/>
              </a:ext>
            </a:extLst>
          </p:cNvPr>
          <p:cNvSpPr txBox="1"/>
          <p:nvPr/>
        </p:nvSpPr>
        <p:spPr>
          <a:xfrm>
            <a:off x="2051573" y="5546970"/>
            <a:ext cx="31432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버튼 배치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CG</a:t>
            </a:r>
            <a:r>
              <a:rPr lang="ko-KR" altLang="en-US" sz="800" dirty="0"/>
              <a:t>를 카테고리별로 보여주는 버튼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카테고리는 버튼 색을 다르게 하는 등의 표시 필요</a:t>
            </a:r>
            <a:endParaRPr lang="en-US" altLang="ko-KR" sz="8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90D1246-CF73-D91F-E490-B9DD6CD098A8}"/>
              </a:ext>
            </a:extLst>
          </p:cNvPr>
          <p:cNvSpPr/>
          <p:nvPr/>
        </p:nvSpPr>
        <p:spPr>
          <a:xfrm>
            <a:off x="2848295" y="2333326"/>
            <a:ext cx="4793476" cy="2029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8C0B746-0DF0-65A8-7E00-84A53B67398E}"/>
              </a:ext>
            </a:extLst>
          </p:cNvPr>
          <p:cNvCxnSpPr>
            <a:cxnSpLocks/>
          </p:cNvCxnSpPr>
          <p:nvPr/>
        </p:nvCxnSpPr>
        <p:spPr>
          <a:xfrm>
            <a:off x="7641771" y="2403560"/>
            <a:ext cx="7197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6F3BA98-EC1D-7872-C90A-49EA88FB5F0F}"/>
              </a:ext>
            </a:extLst>
          </p:cNvPr>
          <p:cNvSpPr txBox="1"/>
          <p:nvPr/>
        </p:nvSpPr>
        <p:spPr>
          <a:xfrm>
            <a:off x="8379891" y="2245515"/>
            <a:ext cx="29669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버튼 배치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CG</a:t>
            </a:r>
            <a:r>
              <a:rPr lang="ko-KR" altLang="en-US" sz="800" dirty="0"/>
              <a:t> 출력 창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창 클릭 시 </a:t>
            </a:r>
            <a:r>
              <a:rPr lang="en-US" altLang="ko-KR" sz="800" dirty="0"/>
              <a:t>CG </a:t>
            </a:r>
            <a:r>
              <a:rPr lang="ko-KR" altLang="en-US" sz="800" dirty="0"/>
              <a:t>확대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1</a:t>
            </a:r>
            <a:r>
              <a:rPr lang="ko-KR" altLang="en-US" sz="800" dirty="0"/>
              <a:t>페이지 당 </a:t>
            </a:r>
            <a:r>
              <a:rPr lang="en-US" altLang="ko-KR" sz="800" dirty="0"/>
              <a:t>6</a:t>
            </a:r>
            <a:r>
              <a:rPr lang="ko-KR" altLang="en-US" sz="800" dirty="0"/>
              <a:t>개의 </a:t>
            </a:r>
            <a:r>
              <a:rPr lang="en-US" altLang="ko-KR" sz="800" dirty="0"/>
              <a:t>CG </a:t>
            </a:r>
            <a:r>
              <a:rPr lang="ko-KR" altLang="en-US" sz="800" dirty="0"/>
              <a:t>확인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</a:t>
            </a:r>
            <a:r>
              <a:rPr lang="en-US" altLang="ko-KR" sz="800" dirty="0"/>
              <a:t>CG</a:t>
            </a:r>
            <a:r>
              <a:rPr lang="ko-KR" altLang="en-US" sz="800" dirty="0"/>
              <a:t>가 </a:t>
            </a:r>
            <a:r>
              <a:rPr lang="ko-KR" altLang="en-US" sz="800" dirty="0" err="1"/>
              <a:t>인게임</a:t>
            </a:r>
            <a:r>
              <a:rPr lang="ko-KR" altLang="en-US" sz="800" dirty="0"/>
              <a:t> 내에서 출력됐을 때 갤러리에 저장</a:t>
            </a:r>
            <a:endParaRPr lang="en-US" altLang="ko-KR" sz="8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A079C61-FF3B-DE20-CCD2-3514E6F4F33D}"/>
              </a:ext>
            </a:extLst>
          </p:cNvPr>
          <p:cNvSpPr/>
          <p:nvPr/>
        </p:nvSpPr>
        <p:spPr>
          <a:xfrm>
            <a:off x="4449485" y="4532242"/>
            <a:ext cx="1125978" cy="409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EC0480C-46D1-7CD4-0DF3-A5BB1568AB0A}"/>
              </a:ext>
            </a:extLst>
          </p:cNvPr>
          <p:cNvCxnSpPr>
            <a:cxnSpLocks/>
          </p:cNvCxnSpPr>
          <p:nvPr/>
        </p:nvCxnSpPr>
        <p:spPr>
          <a:xfrm>
            <a:off x="5488743" y="5630841"/>
            <a:ext cx="7197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2B1E578-CCE5-33EB-FB3A-3351474944DD}"/>
              </a:ext>
            </a:extLst>
          </p:cNvPr>
          <p:cNvCxnSpPr>
            <a:cxnSpLocks/>
          </p:cNvCxnSpPr>
          <p:nvPr/>
        </p:nvCxnSpPr>
        <p:spPr>
          <a:xfrm>
            <a:off x="5488743" y="4865319"/>
            <a:ext cx="0" cy="76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87360F-BC1C-C08C-A762-9695746BF605}"/>
              </a:ext>
            </a:extLst>
          </p:cNvPr>
          <p:cNvSpPr txBox="1"/>
          <p:nvPr/>
        </p:nvSpPr>
        <p:spPr>
          <a:xfrm>
            <a:off x="6237127" y="5485414"/>
            <a:ext cx="272280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페이지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이전 페이지</a:t>
            </a:r>
            <a:r>
              <a:rPr lang="en-US" altLang="ko-KR" sz="1000" dirty="0"/>
              <a:t>, </a:t>
            </a:r>
            <a:r>
              <a:rPr lang="ko-KR" altLang="en-US" sz="1000" dirty="0"/>
              <a:t>이후 페이지 이동 버튼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현재 페이지</a:t>
            </a:r>
            <a:r>
              <a:rPr lang="en-US" altLang="ko-KR" sz="1000" dirty="0"/>
              <a:t>/</a:t>
            </a:r>
            <a:r>
              <a:rPr lang="ko-KR" altLang="en-US" sz="1000" dirty="0"/>
              <a:t>전체 페이지 숫자 표기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선택중인 카테고리에 따라 숫자 바뀜</a:t>
            </a:r>
            <a:endParaRPr lang="en-US" altLang="ko-KR" sz="1000" dirty="0"/>
          </a:p>
          <a:p>
            <a:r>
              <a:rPr lang="en-US" altLang="ko-KR" sz="1000" dirty="0"/>
              <a:t>Ex.</a:t>
            </a:r>
            <a:r>
              <a:rPr lang="ko-KR" altLang="en-US" sz="1000" dirty="0"/>
              <a:t> 전체 </a:t>
            </a:r>
            <a:r>
              <a:rPr lang="en-US" altLang="ko-KR" sz="1000" dirty="0"/>
              <a:t>cg 10</a:t>
            </a:r>
            <a:r>
              <a:rPr lang="ko-KR" altLang="en-US" sz="1000" dirty="0"/>
              <a:t>장 </a:t>
            </a:r>
            <a:r>
              <a:rPr lang="en-US" altLang="ko-KR" sz="1000" dirty="0"/>
              <a:t>-&gt; </a:t>
            </a:r>
            <a:r>
              <a:rPr lang="ko-KR" altLang="en-US" sz="1000" dirty="0"/>
              <a:t>총 </a:t>
            </a:r>
            <a:r>
              <a:rPr lang="en-US" altLang="ko-KR" sz="1000" dirty="0"/>
              <a:t>2</a:t>
            </a:r>
            <a:r>
              <a:rPr lang="ko-KR" altLang="en-US" sz="1000" dirty="0"/>
              <a:t>페이지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 err="1"/>
              <a:t>채아람</a:t>
            </a:r>
            <a:r>
              <a:rPr lang="ko-KR" altLang="en-US" sz="1000" dirty="0"/>
              <a:t> </a:t>
            </a:r>
            <a:r>
              <a:rPr lang="en-US" altLang="ko-KR" sz="1000" dirty="0"/>
              <a:t>cg 5</a:t>
            </a:r>
            <a:r>
              <a:rPr lang="ko-KR" altLang="en-US" sz="1000" dirty="0"/>
              <a:t>장 </a:t>
            </a:r>
            <a:r>
              <a:rPr lang="en-US" altLang="ko-KR" sz="1000" dirty="0"/>
              <a:t>-&gt; </a:t>
            </a:r>
            <a:r>
              <a:rPr lang="ko-KR" altLang="en-US" sz="1000" dirty="0"/>
              <a:t>총 </a:t>
            </a:r>
            <a:r>
              <a:rPr lang="en-US" altLang="ko-KR" sz="1000" dirty="0"/>
              <a:t>1</a:t>
            </a:r>
            <a:r>
              <a:rPr lang="ko-KR" altLang="en-US" sz="1000" dirty="0"/>
              <a:t>페이지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59038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1185844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갤러리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FFCF47-0758-6D91-6D11-6CFE76B23AEB}"/>
              </a:ext>
            </a:extLst>
          </p:cNvPr>
          <p:cNvSpPr/>
          <p:nvPr/>
        </p:nvSpPr>
        <p:spPr>
          <a:xfrm>
            <a:off x="1913907" y="2313071"/>
            <a:ext cx="777828" cy="302821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</a:t>
            </a:r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721D37-D8BC-AC5B-2CC9-56697D65BB46}"/>
              </a:ext>
            </a:extLst>
          </p:cNvPr>
          <p:cNvSpPr/>
          <p:nvPr/>
        </p:nvSpPr>
        <p:spPr>
          <a:xfrm>
            <a:off x="1913907" y="2737017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채아람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CFC0819-269C-4D9A-05CA-72B65B3D1CE9}"/>
              </a:ext>
            </a:extLst>
          </p:cNvPr>
          <p:cNvSpPr/>
          <p:nvPr/>
        </p:nvSpPr>
        <p:spPr>
          <a:xfrm>
            <a:off x="1913907" y="3160963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한소원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4EFB7F6-CF09-E749-D833-32D61C5A219B}"/>
              </a:ext>
            </a:extLst>
          </p:cNvPr>
          <p:cNvSpPr/>
          <p:nvPr/>
        </p:nvSpPr>
        <p:spPr>
          <a:xfrm>
            <a:off x="1913907" y="3584909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고은혜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3329B-9607-16EC-9AEB-F029AF142889}"/>
              </a:ext>
            </a:extLst>
          </p:cNvPr>
          <p:cNvSpPr txBox="1"/>
          <p:nvPr/>
        </p:nvSpPr>
        <p:spPr>
          <a:xfrm>
            <a:off x="1836703" y="1661542"/>
            <a:ext cx="1086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4E1E0F2-2561-1CE8-569A-0285A0480532}"/>
              </a:ext>
            </a:extLst>
          </p:cNvPr>
          <p:cNvSpPr/>
          <p:nvPr/>
        </p:nvSpPr>
        <p:spPr>
          <a:xfrm>
            <a:off x="1913907" y="4583630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나가기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AC0B2-5075-AFC6-F7E3-A950C956676B}"/>
              </a:ext>
            </a:extLst>
          </p:cNvPr>
          <p:cNvSpPr txBox="1"/>
          <p:nvPr/>
        </p:nvSpPr>
        <p:spPr>
          <a:xfrm>
            <a:off x="3348231" y="1556265"/>
            <a:ext cx="6929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CG</a:t>
            </a:r>
            <a:r>
              <a:rPr lang="ko-KR" altLang="en-US" sz="1200" dirty="0"/>
              <a:t> 카테고리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CG </a:t>
            </a:r>
            <a:r>
              <a:rPr lang="ko-KR" altLang="en-US" sz="1100" dirty="0"/>
              <a:t>파일에는 각 카테고리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카테고리는 총 </a:t>
            </a:r>
            <a:r>
              <a:rPr lang="en-US" altLang="ko-KR" sz="1100" dirty="0"/>
              <a:t>3</a:t>
            </a:r>
            <a:r>
              <a:rPr lang="ko-KR" altLang="en-US" sz="1100" dirty="0"/>
              <a:t>종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채아람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한소원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고은혜</a:t>
            </a:r>
            <a:r>
              <a:rPr lang="en-US" altLang="ko-KR" sz="11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</a:t>
            </a:r>
            <a:r>
              <a:rPr lang="ko-KR" altLang="en-US" sz="1100" dirty="0"/>
              <a:t> 버튼을 눌렀을 때 해당 카테고리의 </a:t>
            </a:r>
            <a:r>
              <a:rPr lang="en-US" altLang="ko-KR" sz="1100" dirty="0"/>
              <a:t>CG</a:t>
            </a:r>
            <a:r>
              <a:rPr lang="ko-KR" altLang="en-US" sz="1100" dirty="0"/>
              <a:t>만 갤러리 창에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전체는 모든 카테고리의 </a:t>
            </a:r>
            <a:r>
              <a:rPr lang="en-US" altLang="ko-KR" sz="1100" dirty="0"/>
              <a:t>CG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버튼은 다른 버튼과 연출을 다르게 함</a:t>
            </a:r>
            <a:endParaRPr lang="en-US" altLang="ko-KR" sz="11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D4A8580-0C90-0BA0-216B-3EF7CB5E87B5}"/>
              </a:ext>
            </a:extLst>
          </p:cNvPr>
          <p:cNvCxnSpPr>
            <a:cxnSpLocks/>
          </p:cNvCxnSpPr>
          <p:nvPr/>
        </p:nvCxnSpPr>
        <p:spPr>
          <a:xfrm>
            <a:off x="2634290" y="2491537"/>
            <a:ext cx="917260" cy="396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267024-E62A-9A5C-15FC-F6F7B986EDDF}"/>
              </a:ext>
            </a:extLst>
          </p:cNvPr>
          <p:cNvSpPr/>
          <p:nvPr/>
        </p:nvSpPr>
        <p:spPr>
          <a:xfrm>
            <a:off x="3630342" y="3196670"/>
            <a:ext cx="1026388" cy="26132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22F51C1-6664-9700-8157-533E15FCE07B}"/>
              </a:ext>
            </a:extLst>
          </p:cNvPr>
          <p:cNvSpPr/>
          <p:nvPr/>
        </p:nvSpPr>
        <p:spPr>
          <a:xfrm>
            <a:off x="3848094" y="3792797"/>
            <a:ext cx="673236" cy="223008"/>
          </a:xfrm>
          <a:prstGeom prst="round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전체</a:t>
            </a:r>
            <a:endParaRPr lang="ko-KR" altLang="en-US" sz="14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E0916CB-2306-F8AC-DFB4-10391EBA3CA6}"/>
              </a:ext>
            </a:extLst>
          </p:cNvPr>
          <p:cNvSpPr/>
          <p:nvPr/>
        </p:nvSpPr>
        <p:spPr>
          <a:xfrm>
            <a:off x="3847267" y="4114478"/>
            <a:ext cx="673236" cy="223008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채아람</a:t>
            </a:r>
            <a:endParaRPr lang="ko-KR" altLang="en-US" sz="14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C0E973-2FEB-5104-CD3F-F62781E865C9}"/>
              </a:ext>
            </a:extLst>
          </p:cNvPr>
          <p:cNvSpPr/>
          <p:nvPr/>
        </p:nvSpPr>
        <p:spPr>
          <a:xfrm>
            <a:off x="3847267" y="4477533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한소원</a:t>
            </a:r>
            <a:endParaRPr lang="ko-KR" altLang="en-US" sz="14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4806F83-A0C7-1619-3F51-770788E36DBF}"/>
              </a:ext>
            </a:extLst>
          </p:cNvPr>
          <p:cNvSpPr/>
          <p:nvPr/>
        </p:nvSpPr>
        <p:spPr>
          <a:xfrm>
            <a:off x="3847267" y="4826055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고은혜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D3C1C6-C4E5-3802-16FA-A9F975B41982}"/>
              </a:ext>
            </a:extLst>
          </p:cNvPr>
          <p:cNvSpPr txBox="1"/>
          <p:nvPr/>
        </p:nvSpPr>
        <p:spPr>
          <a:xfrm>
            <a:off x="3795821" y="3265318"/>
            <a:ext cx="940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sz="1400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F1F796A-9DFC-CFD2-0DCC-80010C144B2D}"/>
              </a:ext>
            </a:extLst>
          </p:cNvPr>
          <p:cNvSpPr/>
          <p:nvPr/>
        </p:nvSpPr>
        <p:spPr>
          <a:xfrm>
            <a:off x="3848094" y="5462578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나가기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8756A-2858-809B-77ED-40F32FBCF433}"/>
              </a:ext>
            </a:extLst>
          </p:cNvPr>
          <p:cNvSpPr txBox="1"/>
          <p:nvPr/>
        </p:nvSpPr>
        <p:spPr>
          <a:xfrm>
            <a:off x="3551550" y="5854056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 err="1"/>
              <a:t>채아람</a:t>
            </a:r>
            <a:r>
              <a:rPr lang="ko-KR" altLang="en-US" sz="800" dirty="0"/>
              <a:t>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126FE0-0D14-02DA-8983-F9AF1913A685}"/>
              </a:ext>
            </a:extLst>
          </p:cNvPr>
          <p:cNvSpPr txBox="1"/>
          <p:nvPr/>
        </p:nvSpPr>
        <p:spPr>
          <a:xfrm>
            <a:off x="1698306" y="5175552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/>
              <a:t>전체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799153B-7853-54FB-4049-824230304AC4}"/>
              </a:ext>
            </a:extLst>
          </p:cNvPr>
          <p:cNvCxnSpPr>
            <a:cxnSpLocks/>
          </p:cNvCxnSpPr>
          <p:nvPr/>
        </p:nvCxnSpPr>
        <p:spPr>
          <a:xfrm>
            <a:off x="4816220" y="4700541"/>
            <a:ext cx="104425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414881D-028E-AB9F-2BBA-32A463E07132}"/>
              </a:ext>
            </a:extLst>
          </p:cNvPr>
          <p:cNvSpPr txBox="1"/>
          <p:nvPr/>
        </p:nvSpPr>
        <p:spPr>
          <a:xfrm>
            <a:off x="6088888" y="3498925"/>
            <a:ext cx="53089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CG</a:t>
            </a:r>
            <a:r>
              <a:rPr lang="ko-KR" altLang="en-US" sz="1200" dirty="0"/>
              <a:t> 창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CG </a:t>
            </a:r>
            <a:r>
              <a:rPr lang="ko-KR" altLang="en-US" sz="1100" dirty="0"/>
              <a:t>창에는 선택중인 카테고리에 </a:t>
            </a:r>
            <a:r>
              <a:rPr lang="ko-KR" altLang="en-US" sz="1100" dirty="0" err="1"/>
              <a:t>포함돼있는</a:t>
            </a:r>
            <a:r>
              <a:rPr lang="ko-KR" altLang="en-US" sz="1100" dirty="0"/>
              <a:t> </a:t>
            </a:r>
            <a:r>
              <a:rPr lang="en-US" altLang="ko-KR" sz="1100" dirty="0"/>
              <a:t>CG</a:t>
            </a:r>
            <a:r>
              <a:rPr lang="ko-KR" altLang="en-US" sz="1100" dirty="0"/>
              <a:t>만 출력</a:t>
            </a:r>
            <a:endParaRPr lang="en-US" altLang="ko-KR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4D822F-D18D-4EF5-00FB-A7B48FF9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58" y="4268643"/>
            <a:ext cx="2185458" cy="123561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7F63CF9-F0CA-5EBE-8087-312DC3931909}"/>
              </a:ext>
            </a:extLst>
          </p:cNvPr>
          <p:cNvSpPr txBox="1"/>
          <p:nvPr/>
        </p:nvSpPr>
        <p:spPr>
          <a:xfrm>
            <a:off x="6725527" y="5565077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/>
              <a:t>전체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6A066D-D994-18F4-6601-02DA68A0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800" y="4254678"/>
            <a:ext cx="2185458" cy="123034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BB92297-7F99-749C-B54F-BF71B1BCDB43}"/>
              </a:ext>
            </a:extLst>
          </p:cNvPr>
          <p:cNvSpPr txBox="1"/>
          <p:nvPr/>
        </p:nvSpPr>
        <p:spPr>
          <a:xfrm>
            <a:off x="9237851" y="5531878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 err="1"/>
              <a:t>채아람</a:t>
            </a:r>
            <a:r>
              <a:rPr lang="ko-KR" altLang="en-US" sz="800" dirty="0"/>
              <a:t>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6D24F8-A4D2-4FB8-20B3-7CFA6EF2E15A}"/>
              </a:ext>
            </a:extLst>
          </p:cNvPr>
          <p:cNvSpPr/>
          <p:nvPr/>
        </p:nvSpPr>
        <p:spPr>
          <a:xfrm>
            <a:off x="9611024" y="5295396"/>
            <a:ext cx="376124" cy="119731"/>
          </a:xfrm>
          <a:prstGeom prst="rect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B0EAAE2-1D9E-7D99-6DA2-FE4BAC2304CF}"/>
              </a:ext>
            </a:extLst>
          </p:cNvPr>
          <p:cNvSpPr/>
          <p:nvPr/>
        </p:nvSpPr>
        <p:spPr>
          <a:xfrm>
            <a:off x="10200905" y="4891390"/>
            <a:ext cx="506752" cy="338564"/>
          </a:xfrm>
          <a:prstGeom prst="rect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A5E9E-C75E-90CA-1BEA-49E15661C712}"/>
              </a:ext>
            </a:extLst>
          </p:cNvPr>
          <p:cNvSpPr txBox="1"/>
          <p:nvPr/>
        </p:nvSpPr>
        <p:spPr>
          <a:xfrm>
            <a:off x="9987148" y="5255233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변화된 부분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86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806498" y="1568140"/>
            <a:ext cx="6306568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옵션 창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496072C-C3B4-1F43-CFC2-FB1443AA0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498" y="1568141"/>
            <a:ext cx="6306568" cy="3548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55B681-A0F8-3ED8-8263-95728A01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38" y="1966011"/>
            <a:ext cx="3799088" cy="2752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AD147F-BD10-ED73-9FE0-EBE14B2788F8}"/>
              </a:ext>
            </a:extLst>
          </p:cNvPr>
          <p:cNvSpPr txBox="1"/>
          <p:nvPr/>
        </p:nvSpPr>
        <p:spPr>
          <a:xfrm>
            <a:off x="1169820" y="5514553"/>
            <a:ext cx="760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옵션 창은 현재 화면 위에 </a:t>
            </a:r>
            <a:r>
              <a:rPr lang="en-US" altLang="ko-KR" sz="1400" dirty="0"/>
              <a:t>UI</a:t>
            </a:r>
            <a:r>
              <a:rPr lang="ko-KR" altLang="en-US" sz="1400" dirty="0"/>
              <a:t> 창이 생성되며 옵션차이 이외의</a:t>
            </a:r>
            <a:r>
              <a:rPr lang="en-US" altLang="ko-KR" sz="1400" dirty="0"/>
              <a:t> UI </a:t>
            </a:r>
            <a:r>
              <a:rPr lang="ko-KR" altLang="en-US" sz="1400" dirty="0"/>
              <a:t>선택 불가 상태로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-&gt; </a:t>
            </a:r>
            <a:r>
              <a:rPr lang="ko-KR" altLang="en-US" sz="1400" dirty="0"/>
              <a:t>인게임에서 적용되는 사항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D353C3-274B-24F1-745C-1748D54D263C}"/>
              </a:ext>
            </a:extLst>
          </p:cNvPr>
          <p:cNvSpPr/>
          <p:nvPr/>
        </p:nvSpPr>
        <p:spPr>
          <a:xfrm>
            <a:off x="4918363" y="4130634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7D83AA0-9FE4-8A26-CA5F-3FB337E649AD}"/>
              </a:ext>
            </a:extLst>
          </p:cNvPr>
          <p:cNvCxnSpPr>
            <a:cxnSpLocks/>
          </p:cNvCxnSpPr>
          <p:nvPr/>
        </p:nvCxnSpPr>
        <p:spPr>
          <a:xfrm flipH="1">
            <a:off x="2351314" y="4189017"/>
            <a:ext cx="26185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EB3083-3C45-DB30-5FB3-52D99189D1D8}"/>
              </a:ext>
            </a:extLst>
          </p:cNvPr>
          <p:cNvSpPr/>
          <p:nvPr/>
        </p:nvSpPr>
        <p:spPr>
          <a:xfrm>
            <a:off x="411678" y="3711321"/>
            <a:ext cx="1888176" cy="9553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A3112D-062D-29C8-51B5-B175A08B5F12}"/>
              </a:ext>
            </a:extLst>
          </p:cNvPr>
          <p:cNvSpPr/>
          <p:nvPr/>
        </p:nvSpPr>
        <p:spPr>
          <a:xfrm>
            <a:off x="645042" y="3510281"/>
            <a:ext cx="1421447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D4833A-7CA4-F5DF-784C-2970EA650EEB}"/>
              </a:ext>
            </a:extLst>
          </p:cNvPr>
          <p:cNvSpPr txBox="1"/>
          <p:nvPr/>
        </p:nvSpPr>
        <p:spPr>
          <a:xfrm>
            <a:off x="680071" y="4139927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닫기 버튼으로 변경</a:t>
            </a:r>
          </a:p>
        </p:txBody>
      </p:sp>
    </p:spTree>
    <p:extLst>
      <p:ext uri="{BB962C8B-B14F-4D97-AF65-F5344CB8AC3E}">
        <p14:creationId xmlns:p14="http://schemas.microsoft.com/office/powerpoint/2010/main" val="195464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545242" y="1653622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572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2" y="1653622"/>
            <a:ext cx="6717512" cy="355075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17EA2354-526F-9846-C558-5A303A4FEC28}"/>
              </a:ext>
            </a:extLst>
          </p:cNvPr>
          <p:cNvSpPr/>
          <p:nvPr/>
        </p:nvSpPr>
        <p:spPr>
          <a:xfrm>
            <a:off x="2765169" y="2204265"/>
            <a:ext cx="6093824" cy="112318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2D99F22-C27B-50EC-965D-CAC2DF50A37D}"/>
              </a:ext>
            </a:extLst>
          </p:cNvPr>
          <p:cNvCxnSpPr>
            <a:cxnSpLocks/>
          </p:cNvCxnSpPr>
          <p:nvPr/>
        </p:nvCxnSpPr>
        <p:spPr>
          <a:xfrm>
            <a:off x="8773887" y="1286339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65C975F-859E-E24F-AA44-6E95FFDF4CE4}"/>
              </a:ext>
            </a:extLst>
          </p:cNvPr>
          <p:cNvCxnSpPr>
            <a:cxnSpLocks/>
          </p:cNvCxnSpPr>
          <p:nvPr/>
        </p:nvCxnSpPr>
        <p:spPr>
          <a:xfrm>
            <a:off x="8773887" y="1281522"/>
            <a:ext cx="0" cy="922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D6F04F1-7E25-9B21-8C28-399119A8360D}"/>
              </a:ext>
            </a:extLst>
          </p:cNvPr>
          <p:cNvSpPr txBox="1"/>
          <p:nvPr/>
        </p:nvSpPr>
        <p:spPr>
          <a:xfrm>
            <a:off x="9630255" y="1143226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저장된 데이터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게임 진행이 저장되어 있는 데이터 파일</a:t>
            </a:r>
            <a:endParaRPr lang="en-US" altLang="ko-KR" sz="8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BE19586-CE80-4491-B8C2-6FCF3095EB38}"/>
              </a:ext>
            </a:extLst>
          </p:cNvPr>
          <p:cNvSpPr/>
          <p:nvPr/>
        </p:nvSpPr>
        <p:spPr>
          <a:xfrm>
            <a:off x="2765169" y="3372005"/>
            <a:ext cx="6093824" cy="125343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D85C2B37-A0CA-95B9-B34F-8882F4E8CA5C}"/>
              </a:ext>
            </a:extLst>
          </p:cNvPr>
          <p:cNvCxnSpPr>
            <a:cxnSpLocks/>
          </p:cNvCxnSpPr>
          <p:nvPr/>
        </p:nvCxnSpPr>
        <p:spPr>
          <a:xfrm flipH="1">
            <a:off x="2054431" y="3522858"/>
            <a:ext cx="7107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B87FF8D-40BD-258B-63F2-8905792EEA8B}"/>
              </a:ext>
            </a:extLst>
          </p:cNvPr>
          <p:cNvSpPr txBox="1"/>
          <p:nvPr/>
        </p:nvSpPr>
        <p:spPr>
          <a:xfrm>
            <a:off x="235984" y="3427893"/>
            <a:ext cx="18184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신규 진행 가능 데이터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저장 데이터가 없는 슬롯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데이터 저장 가능 슬롯</a:t>
            </a:r>
            <a:endParaRPr lang="en-US" altLang="ko-KR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39DB10-BB5B-45BC-CF6A-DA37F8DCCCA7}"/>
              </a:ext>
            </a:extLst>
          </p:cNvPr>
          <p:cNvSpPr/>
          <p:nvPr/>
        </p:nvSpPr>
        <p:spPr>
          <a:xfrm>
            <a:off x="8858992" y="2204265"/>
            <a:ext cx="219927" cy="271211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7E39299-3514-A6C0-4EF1-90C91BA3BF5B}"/>
              </a:ext>
            </a:extLst>
          </p:cNvPr>
          <p:cNvCxnSpPr>
            <a:cxnSpLocks/>
          </p:cNvCxnSpPr>
          <p:nvPr/>
        </p:nvCxnSpPr>
        <p:spPr>
          <a:xfrm>
            <a:off x="9078919" y="2424391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307D7E8-1CC2-0960-E380-245B89C143AA}"/>
              </a:ext>
            </a:extLst>
          </p:cNvPr>
          <p:cNvSpPr txBox="1"/>
          <p:nvPr/>
        </p:nvSpPr>
        <p:spPr>
          <a:xfrm>
            <a:off x="9888424" y="2232030"/>
            <a:ext cx="17315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스크롤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 휠 조작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최대 </a:t>
            </a:r>
            <a:r>
              <a:rPr lang="en-US" altLang="ko-KR" sz="800" dirty="0"/>
              <a:t>12</a:t>
            </a:r>
            <a:r>
              <a:rPr lang="ko-KR" altLang="en-US" sz="800" dirty="0"/>
              <a:t>개의 데이터 저장 가능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05386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438363" y="1918463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85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63" y="1918463"/>
            <a:ext cx="6717512" cy="3550756"/>
          </a:xfrm>
          <a:prstGeom prst="rect">
            <a:avLst/>
          </a:prstGeom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487CA0CF-C02E-13C9-5BCF-D8BCE761D097}"/>
              </a:ext>
            </a:extLst>
          </p:cNvPr>
          <p:cNvSpPr/>
          <p:nvPr/>
        </p:nvSpPr>
        <p:spPr>
          <a:xfrm>
            <a:off x="2833680" y="2958143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E2BD786-E13C-BBAF-407C-CF74E3D89268}"/>
              </a:ext>
            </a:extLst>
          </p:cNvPr>
          <p:cNvCxnSpPr>
            <a:cxnSpLocks/>
          </p:cNvCxnSpPr>
          <p:nvPr/>
        </p:nvCxnSpPr>
        <p:spPr>
          <a:xfrm flipH="1">
            <a:off x="2146891" y="3004650"/>
            <a:ext cx="730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EA2DFED-55D4-1FE0-2A89-D2C831267D13}"/>
              </a:ext>
            </a:extLst>
          </p:cNvPr>
          <p:cNvSpPr txBox="1"/>
          <p:nvPr/>
        </p:nvSpPr>
        <p:spPr>
          <a:xfrm>
            <a:off x="717821" y="2851556"/>
            <a:ext cx="1586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썸네일 화면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플레이어가 저장 할 때 화면</a:t>
            </a:r>
            <a:endParaRPr lang="en-US" altLang="ko-KR" sz="8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59F58A6-60BE-E27C-4C90-2371D56A2D07}"/>
              </a:ext>
            </a:extLst>
          </p:cNvPr>
          <p:cNvSpPr/>
          <p:nvPr/>
        </p:nvSpPr>
        <p:spPr>
          <a:xfrm>
            <a:off x="2543297" y="201068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933202-6AE4-8A91-4691-46FAF784827A}"/>
              </a:ext>
            </a:extLst>
          </p:cNvPr>
          <p:cNvCxnSpPr>
            <a:cxnSpLocks/>
          </p:cNvCxnSpPr>
          <p:nvPr/>
        </p:nvCxnSpPr>
        <p:spPr>
          <a:xfrm flipH="1">
            <a:off x="1864425" y="2065115"/>
            <a:ext cx="730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31E3C9F-DD8E-7108-FE00-03C13CCB81E4}"/>
              </a:ext>
            </a:extLst>
          </p:cNvPr>
          <p:cNvSpPr txBox="1"/>
          <p:nvPr/>
        </p:nvSpPr>
        <p:spPr>
          <a:xfrm>
            <a:off x="614901" y="1918463"/>
            <a:ext cx="124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메인 화면으로 이동</a:t>
            </a:r>
            <a:endParaRPr lang="en-US" altLang="ko-KR" sz="8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8E4EDB-AA6A-BCA7-0227-921C86F6E423}"/>
              </a:ext>
            </a:extLst>
          </p:cNvPr>
          <p:cNvSpPr/>
          <p:nvPr/>
        </p:nvSpPr>
        <p:spPr>
          <a:xfrm>
            <a:off x="4427713" y="2487707"/>
            <a:ext cx="1515886" cy="26737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09DB813-8ACC-B350-FBC5-DA9875ECAAB1}"/>
              </a:ext>
            </a:extLst>
          </p:cNvPr>
          <p:cNvCxnSpPr>
            <a:cxnSpLocks/>
          </p:cNvCxnSpPr>
          <p:nvPr/>
        </p:nvCxnSpPr>
        <p:spPr>
          <a:xfrm>
            <a:off x="5991099" y="2958143"/>
            <a:ext cx="3918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2F1CF19-BF4A-4FF6-36F0-1FB36153A5DF}"/>
              </a:ext>
            </a:extLst>
          </p:cNvPr>
          <p:cNvCxnSpPr>
            <a:cxnSpLocks/>
          </p:cNvCxnSpPr>
          <p:nvPr/>
        </p:nvCxnSpPr>
        <p:spPr>
          <a:xfrm>
            <a:off x="5753595" y="1496554"/>
            <a:ext cx="0" cy="9911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0974367-30A9-D96B-1BA3-9CE291E09869}"/>
              </a:ext>
            </a:extLst>
          </p:cNvPr>
          <p:cNvCxnSpPr>
            <a:cxnSpLocks/>
          </p:cNvCxnSpPr>
          <p:nvPr/>
        </p:nvCxnSpPr>
        <p:spPr>
          <a:xfrm>
            <a:off x="5753595" y="1496554"/>
            <a:ext cx="4334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3347890-D914-5A0E-ADF9-5A40EBC614DE}"/>
              </a:ext>
            </a:extLst>
          </p:cNvPr>
          <p:cNvSpPr txBox="1"/>
          <p:nvPr/>
        </p:nvSpPr>
        <p:spPr>
          <a:xfrm>
            <a:off x="6187043" y="1330919"/>
            <a:ext cx="2074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진행중인 챕터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저장하는 구간의 </a:t>
            </a:r>
            <a:r>
              <a:rPr lang="en-US" altLang="ko-KR" sz="800" dirty="0"/>
              <a:t>[</a:t>
            </a:r>
            <a:r>
              <a:rPr lang="ko-KR" altLang="en-US" sz="800" dirty="0"/>
              <a:t>메인 시나리오</a:t>
            </a:r>
            <a:r>
              <a:rPr lang="en-US" altLang="ko-KR" sz="800" dirty="0"/>
              <a:t>] </a:t>
            </a:r>
            <a:r>
              <a:rPr lang="ko-KR" altLang="en-US" sz="800" dirty="0"/>
              <a:t>챕터</a:t>
            </a:r>
            <a:endParaRPr lang="en-US" altLang="ko-KR" sz="8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9C352F2-D2AB-5BA1-B453-CE1585BB839C}"/>
              </a:ext>
            </a:extLst>
          </p:cNvPr>
          <p:cNvSpPr/>
          <p:nvPr/>
        </p:nvSpPr>
        <p:spPr>
          <a:xfrm>
            <a:off x="4427712" y="2801615"/>
            <a:ext cx="1569325" cy="422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699689-5ABD-F189-8A3E-8805484F15C6}"/>
              </a:ext>
            </a:extLst>
          </p:cNvPr>
          <p:cNvSpPr txBox="1"/>
          <p:nvPr/>
        </p:nvSpPr>
        <p:spPr>
          <a:xfrm>
            <a:off x="6358890" y="2797127"/>
            <a:ext cx="2074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플레이 시간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저장을 실시한 실시간 날짜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데이터로 게임을 시작 한 이후 저장 할 때 까지의 시간</a:t>
            </a:r>
            <a:endParaRPr lang="en-US" altLang="ko-KR" sz="8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46E1DFD-4248-3375-F824-A617F4AEB303}"/>
              </a:ext>
            </a:extLst>
          </p:cNvPr>
          <p:cNvSpPr/>
          <p:nvPr/>
        </p:nvSpPr>
        <p:spPr>
          <a:xfrm>
            <a:off x="8332106" y="2793382"/>
            <a:ext cx="391887" cy="365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55E3A5F-98C8-02F6-498B-D56445047F78}"/>
              </a:ext>
            </a:extLst>
          </p:cNvPr>
          <p:cNvCxnSpPr>
            <a:cxnSpLocks/>
          </p:cNvCxnSpPr>
          <p:nvPr/>
        </p:nvCxnSpPr>
        <p:spPr>
          <a:xfrm>
            <a:off x="8667008" y="1551180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D35D22A-8D35-EE43-10EC-7DC403F11EF0}"/>
              </a:ext>
            </a:extLst>
          </p:cNvPr>
          <p:cNvCxnSpPr>
            <a:cxnSpLocks/>
          </p:cNvCxnSpPr>
          <p:nvPr/>
        </p:nvCxnSpPr>
        <p:spPr>
          <a:xfrm>
            <a:off x="8667008" y="1546363"/>
            <a:ext cx="0" cy="1255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442BA8C-49D5-9747-5D94-BE7F58F40B27}"/>
              </a:ext>
            </a:extLst>
          </p:cNvPr>
          <p:cNvSpPr txBox="1"/>
          <p:nvPr/>
        </p:nvSpPr>
        <p:spPr>
          <a:xfrm>
            <a:off x="9505563" y="1434173"/>
            <a:ext cx="20748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데이터 삭제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데이터 삭제 팝업 창 출력</a:t>
            </a:r>
            <a:endParaRPr lang="en-US" altLang="ko-KR" sz="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4F7CCA-6417-40CC-8894-DAF06166F2A5}"/>
              </a:ext>
            </a:extLst>
          </p:cNvPr>
          <p:cNvSpPr/>
          <p:nvPr/>
        </p:nvSpPr>
        <p:spPr>
          <a:xfrm>
            <a:off x="7718548" y="4051370"/>
            <a:ext cx="1005445" cy="365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F48A9AF-F4A3-307D-E86B-C50B25E89D7E}"/>
              </a:ext>
            </a:extLst>
          </p:cNvPr>
          <p:cNvCxnSpPr>
            <a:cxnSpLocks/>
          </p:cNvCxnSpPr>
          <p:nvPr/>
        </p:nvCxnSpPr>
        <p:spPr>
          <a:xfrm>
            <a:off x="8723993" y="4161772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D1EB44-9BF4-7885-CA3B-75DDC86BC7E1}"/>
              </a:ext>
            </a:extLst>
          </p:cNvPr>
          <p:cNvSpPr txBox="1"/>
          <p:nvPr/>
        </p:nvSpPr>
        <p:spPr>
          <a:xfrm>
            <a:off x="9533497" y="4032094"/>
            <a:ext cx="20748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신규 게임 시작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게임 팝업 창 출력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2518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438363" y="1918463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85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63" y="1918463"/>
            <a:ext cx="6717512" cy="3550756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0974367-30A9-D96B-1BA3-9CE291E09869}"/>
              </a:ext>
            </a:extLst>
          </p:cNvPr>
          <p:cNvCxnSpPr>
            <a:cxnSpLocks/>
          </p:cNvCxnSpPr>
          <p:nvPr/>
        </p:nvCxnSpPr>
        <p:spPr>
          <a:xfrm>
            <a:off x="5636764" y="3313478"/>
            <a:ext cx="3905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9C352F2-D2AB-5BA1-B453-CE1585BB839C}"/>
              </a:ext>
            </a:extLst>
          </p:cNvPr>
          <p:cNvSpPr/>
          <p:nvPr/>
        </p:nvSpPr>
        <p:spPr>
          <a:xfrm>
            <a:off x="4427714" y="3216802"/>
            <a:ext cx="1209050" cy="21126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6B0D76-CFC1-8EB7-D314-7C5CEE0C7AB2}"/>
              </a:ext>
            </a:extLst>
          </p:cNvPr>
          <p:cNvSpPr/>
          <p:nvPr/>
        </p:nvSpPr>
        <p:spPr>
          <a:xfrm>
            <a:off x="9656618" y="2950374"/>
            <a:ext cx="1888176" cy="9553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A0C099-21E7-DB4E-F6B2-A8007065C863}"/>
              </a:ext>
            </a:extLst>
          </p:cNvPr>
          <p:cNvSpPr/>
          <p:nvPr/>
        </p:nvSpPr>
        <p:spPr>
          <a:xfrm>
            <a:off x="9889982" y="2749334"/>
            <a:ext cx="1421447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A3A59E-3643-2D43-D955-156130A7A536}"/>
              </a:ext>
            </a:extLst>
          </p:cNvPr>
          <p:cNvSpPr txBox="1"/>
          <p:nvPr/>
        </p:nvSpPr>
        <p:spPr>
          <a:xfrm>
            <a:off x="9925011" y="3378980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 err="1"/>
              <a:t>소지금란</a:t>
            </a:r>
            <a:r>
              <a:rPr lang="ko-KR" altLang="en-US" sz="1100" dirty="0"/>
              <a:t> 삭제</a:t>
            </a:r>
          </a:p>
        </p:txBody>
      </p:sp>
    </p:spTree>
    <p:extLst>
      <p:ext uri="{BB962C8B-B14F-4D97-AF65-F5344CB8AC3E}">
        <p14:creationId xmlns:p14="http://schemas.microsoft.com/office/powerpoint/2010/main" val="243729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팝업 창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8BD37-1984-7A5E-CB80-C9A21678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12" y="666252"/>
            <a:ext cx="2858452" cy="13778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3D7B853-97CA-F3F9-B561-9676C2DE357F}"/>
              </a:ext>
            </a:extLst>
          </p:cNvPr>
          <p:cNvSpPr txBox="1"/>
          <p:nvPr/>
        </p:nvSpPr>
        <p:spPr>
          <a:xfrm>
            <a:off x="767566" y="4799837"/>
            <a:ext cx="5384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팝업창</a:t>
            </a:r>
            <a:r>
              <a:rPr lang="ko-KR" altLang="en-US" sz="1400" dirty="0"/>
              <a:t> 공통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팝업 창 출력 시 팝업 창을 닫기 전까지 다른 </a:t>
            </a:r>
            <a:r>
              <a:rPr lang="en-US" altLang="ko-KR" sz="1400" dirty="0"/>
              <a:t>UI </a:t>
            </a:r>
            <a:r>
              <a:rPr lang="ko-KR" altLang="en-US" sz="1400" dirty="0"/>
              <a:t>조작 불가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344865-D076-977A-AF6F-4A0938D04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6" y="1479176"/>
            <a:ext cx="5619788" cy="29661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436629-85D6-F285-9E4B-6DBAB2DEF545}"/>
              </a:ext>
            </a:extLst>
          </p:cNvPr>
          <p:cNvSpPr txBox="1"/>
          <p:nvPr/>
        </p:nvSpPr>
        <p:spPr>
          <a:xfrm>
            <a:off x="8601820" y="2149320"/>
            <a:ext cx="1692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신규 게임 시작 팝업</a:t>
            </a:r>
            <a:r>
              <a:rPr lang="en-US" altLang="ko-KR" sz="1100" dirty="0"/>
              <a:t>&gt;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73C4C86-09C8-DDDA-47B2-9E1F260F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503" y="2660687"/>
            <a:ext cx="2858452" cy="137789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910000-A81F-B253-089F-E53BEFFD28BC}"/>
              </a:ext>
            </a:extLst>
          </p:cNvPr>
          <p:cNvSpPr/>
          <p:nvPr/>
        </p:nvSpPr>
        <p:spPr>
          <a:xfrm>
            <a:off x="8498650" y="3019916"/>
            <a:ext cx="1929740" cy="225631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352A6B"/>
                </a:solidFill>
              </a:rPr>
              <a:t>저장 데이터를 삭제 하시겠습니까</a:t>
            </a:r>
            <a:r>
              <a:rPr lang="en-US" altLang="ko-KR" sz="900" b="1" dirty="0">
                <a:solidFill>
                  <a:srgbClr val="352A6B"/>
                </a:solidFill>
              </a:rPr>
              <a:t>?</a:t>
            </a:r>
            <a:endParaRPr lang="ko-KR" altLang="en-US" sz="900" b="1" dirty="0">
              <a:solidFill>
                <a:srgbClr val="352A6B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BBCD2D-8152-DBE4-DC78-0C71B65B58F9}"/>
              </a:ext>
            </a:extLst>
          </p:cNvPr>
          <p:cNvSpPr txBox="1"/>
          <p:nvPr/>
        </p:nvSpPr>
        <p:spPr>
          <a:xfrm>
            <a:off x="8736155" y="4136199"/>
            <a:ext cx="1840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데이터 삭제 시작 팝업</a:t>
            </a:r>
            <a:r>
              <a:rPr lang="en-US" altLang="ko-KR" sz="1100" dirty="0"/>
              <a:t>&gt;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1A11B97-1BBA-E5AD-F029-092E5A2B7343}"/>
              </a:ext>
            </a:extLst>
          </p:cNvPr>
          <p:cNvSpPr/>
          <p:nvPr/>
        </p:nvSpPr>
        <p:spPr>
          <a:xfrm>
            <a:off x="7870270" y="561077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C05FFC3-F43D-9DE8-22B1-F281600DD084}"/>
              </a:ext>
            </a:extLst>
          </p:cNvPr>
          <p:cNvSpPr/>
          <p:nvPr/>
        </p:nvSpPr>
        <p:spPr>
          <a:xfrm>
            <a:off x="7878061" y="2516105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FB9F841-DCFF-6697-78A2-1DA94E99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503" y="4697125"/>
            <a:ext cx="2858452" cy="137789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00374C-2DAF-6826-5510-BDFFB204B5CD}"/>
              </a:ext>
            </a:extLst>
          </p:cNvPr>
          <p:cNvSpPr/>
          <p:nvPr/>
        </p:nvSpPr>
        <p:spPr>
          <a:xfrm>
            <a:off x="8498650" y="5056354"/>
            <a:ext cx="1929740" cy="225631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352A6B"/>
                </a:solidFill>
              </a:rPr>
              <a:t>이야기를 덮어 쓰시겠습니까</a:t>
            </a:r>
            <a:r>
              <a:rPr lang="en-US" altLang="ko-KR" sz="900" b="1" dirty="0">
                <a:solidFill>
                  <a:srgbClr val="352A6B"/>
                </a:solidFill>
              </a:rPr>
              <a:t>?</a:t>
            </a:r>
            <a:endParaRPr lang="ko-KR" altLang="en-US" sz="900" b="1" dirty="0">
              <a:solidFill>
                <a:srgbClr val="352A6B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F8DDC2-C741-F0C6-31CD-2B91DB975090}"/>
              </a:ext>
            </a:extLst>
          </p:cNvPr>
          <p:cNvSpPr txBox="1"/>
          <p:nvPr/>
        </p:nvSpPr>
        <p:spPr>
          <a:xfrm>
            <a:off x="8932097" y="6079119"/>
            <a:ext cx="1294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덮어쓰기 팝업</a:t>
            </a:r>
            <a:r>
              <a:rPr lang="en-US" altLang="ko-KR" sz="1100" dirty="0"/>
              <a:t>&gt;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4B375A9-0BA4-C8A6-FFC7-127E10C1616F}"/>
              </a:ext>
            </a:extLst>
          </p:cNvPr>
          <p:cNvSpPr/>
          <p:nvPr/>
        </p:nvSpPr>
        <p:spPr>
          <a:xfrm>
            <a:off x="7878061" y="4548442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9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3651664" y="3013501"/>
            <a:ext cx="41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시나리오 진행</a:t>
            </a:r>
          </a:p>
        </p:txBody>
      </p:sp>
    </p:spTree>
    <p:extLst>
      <p:ext uri="{BB962C8B-B14F-4D97-AF65-F5344CB8AC3E}">
        <p14:creationId xmlns:p14="http://schemas.microsoft.com/office/powerpoint/2010/main" val="307718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575343" y="1298902"/>
            <a:ext cx="69298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시나리오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미지의 밤에는 시나리오가 크게 </a:t>
            </a:r>
            <a:r>
              <a:rPr lang="en-US" altLang="ko-KR" sz="1100" dirty="0"/>
              <a:t>2</a:t>
            </a:r>
            <a:r>
              <a:rPr lang="ko-KR" altLang="en-US" sz="1100" dirty="0"/>
              <a:t>종류가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(1) </a:t>
            </a:r>
            <a:r>
              <a:rPr lang="ko-KR" altLang="en-US" sz="1100" b="1" dirty="0"/>
              <a:t>메인 스토리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도레솔을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빌런으로</a:t>
            </a:r>
            <a:r>
              <a:rPr lang="ko-KR" altLang="en-US" sz="1100" dirty="0"/>
              <a:t> 하는 미지라는 것의 존재를 알아가는 스토리</a:t>
            </a:r>
            <a:endParaRPr lang="en-US" altLang="ko-KR" sz="1100" u="sng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(2) </a:t>
            </a:r>
            <a:r>
              <a:rPr lang="ko-KR" altLang="en-US" sz="1100" b="1" dirty="0"/>
              <a:t>캐릭터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각 </a:t>
            </a:r>
            <a:r>
              <a:rPr lang="ko-KR" altLang="en-US" sz="1100" dirty="0" err="1"/>
              <a:t>히로인들의</a:t>
            </a:r>
            <a:r>
              <a:rPr lang="ko-KR" altLang="en-US" sz="1100" dirty="0"/>
              <a:t> 호감도를 쌓아가며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히로인들과의</a:t>
            </a:r>
            <a:r>
              <a:rPr lang="ko-KR" altLang="en-US" sz="1100" dirty="0"/>
              <a:t> 연애를 </a:t>
            </a:r>
            <a:r>
              <a:rPr lang="ko-KR" altLang="en-US" sz="1100" dirty="0" err="1"/>
              <a:t>목표로하는</a:t>
            </a:r>
            <a:r>
              <a:rPr lang="ko-KR" altLang="en-US" sz="1100" dirty="0"/>
              <a:t> 스토리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200" dirty="0"/>
              <a:t>● 메인 시나리오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강제 진행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68650D-74FA-481D-850A-2D0C9566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" y="3035065"/>
            <a:ext cx="5854900" cy="32933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8648C2-CF62-4FBE-ACB3-D8E451055D5A}"/>
              </a:ext>
            </a:extLst>
          </p:cNvPr>
          <p:cNvSpPr/>
          <p:nvPr/>
        </p:nvSpPr>
        <p:spPr>
          <a:xfrm>
            <a:off x="927847" y="3765176"/>
            <a:ext cx="867335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D372D6-5A3D-4C9A-99BB-8D70633360CB}"/>
              </a:ext>
            </a:extLst>
          </p:cNvPr>
          <p:cNvSpPr/>
          <p:nvPr/>
        </p:nvSpPr>
        <p:spPr>
          <a:xfrm>
            <a:off x="2620081" y="3765176"/>
            <a:ext cx="936579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6E19A7-9A6E-4CB5-B6A4-BF65BE895F51}"/>
              </a:ext>
            </a:extLst>
          </p:cNvPr>
          <p:cNvSpPr/>
          <p:nvPr/>
        </p:nvSpPr>
        <p:spPr>
          <a:xfrm>
            <a:off x="4472632" y="3765175"/>
            <a:ext cx="1043456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4E4579-C4AE-40B8-A2C7-BC90822C7D60}"/>
              </a:ext>
            </a:extLst>
          </p:cNvPr>
          <p:cNvSpPr/>
          <p:nvPr/>
        </p:nvSpPr>
        <p:spPr>
          <a:xfrm>
            <a:off x="4472632" y="5451471"/>
            <a:ext cx="1043456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9BE72-BEA3-455C-9F1E-287EA98F709A}"/>
              </a:ext>
            </a:extLst>
          </p:cNvPr>
          <p:cNvSpPr txBox="1"/>
          <p:nvPr/>
        </p:nvSpPr>
        <p:spPr>
          <a:xfrm>
            <a:off x="6715496" y="3265670"/>
            <a:ext cx="5047013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/>
              <a:t>[</a:t>
            </a:r>
            <a:r>
              <a:rPr lang="ko-KR" altLang="en-US" sz="1200" dirty="0"/>
              <a:t>달력</a:t>
            </a:r>
            <a:r>
              <a:rPr lang="en-US" altLang="ko-KR" sz="1200" dirty="0"/>
              <a:t>]</a:t>
            </a:r>
            <a:r>
              <a:rPr lang="ko-KR" altLang="en-US" sz="1200" dirty="0"/>
              <a:t>에 학생회 이벤트라고 분류 되어 있는 스토리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해당 날의 해당 시간대로 진입 시 플레이어의 상태를 무시하고 바로 스토리 스크립트 출력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Ex. (1)12/7(</a:t>
            </a:r>
            <a:r>
              <a:rPr lang="ko-KR" altLang="en-US" sz="1000" dirty="0"/>
              <a:t>목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날짜 이동 </a:t>
            </a:r>
            <a:endParaRPr lang="en-US" altLang="ko-KR" sz="1000" dirty="0"/>
          </a:p>
          <a:p>
            <a:r>
              <a:rPr lang="en-US" altLang="ko-KR" sz="1000" dirty="0"/>
              <a:t>        (2)12/8(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오전 학생회 이벤트가 설정되어 있음</a:t>
            </a:r>
            <a:endParaRPr lang="en-US" altLang="ko-KR" sz="1000" dirty="0"/>
          </a:p>
          <a:p>
            <a:r>
              <a:rPr lang="en-US" altLang="ko-KR" sz="1000" dirty="0"/>
              <a:t>        (3)12/8(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오전 메인 이벤트 스크립트 출력 </a:t>
            </a:r>
            <a:r>
              <a:rPr lang="en-US" altLang="ko-KR" sz="1000" dirty="0"/>
              <a:t> 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200" dirty="0"/>
              <a:t>2. [</a:t>
            </a:r>
            <a:r>
              <a:rPr lang="ko-KR" altLang="en-US" sz="1200" dirty="0"/>
              <a:t>강제 진행</a:t>
            </a:r>
            <a:r>
              <a:rPr lang="en-US" altLang="ko-KR" sz="1200" dirty="0"/>
              <a:t>]</a:t>
            </a:r>
            <a:r>
              <a:rPr lang="ko-KR" altLang="en-US" sz="1200" dirty="0"/>
              <a:t>이란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해당 시간대로 진입 시 가장 처음으로 발동되는 스크립트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강제 스크립트 종료 후 기존대로 </a:t>
            </a:r>
            <a:r>
              <a:rPr lang="ko-KR" altLang="en-US" sz="1000" dirty="0" err="1"/>
              <a:t>인터렉션</a:t>
            </a:r>
            <a:r>
              <a:rPr lang="ko-KR" altLang="en-US" sz="1000" dirty="0"/>
              <a:t> 진행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7A3B1E4-C479-4819-B6E1-3C15F16508CB}"/>
              </a:ext>
            </a:extLst>
          </p:cNvPr>
          <p:cNvCxnSpPr>
            <a:cxnSpLocks/>
          </p:cNvCxnSpPr>
          <p:nvPr/>
        </p:nvCxnSpPr>
        <p:spPr>
          <a:xfrm flipV="1">
            <a:off x="5306425" y="4077819"/>
            <a:ext cx="1409071" cy="27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71406CD-45C8-45A9-BC58-E1C9BA2BD11D}"/>
              </a:ext>
            </a:extLst>
          </p:cNvPr>
          <p:cNvSpPr txBox="1"/>
          <p:nvPr/>
        </p:nvSpPr>
        <p:spPr>
          <a:xfrm>
            <a:off x="6905501" y="1298902"/>
            <a:ext cx="5047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● </a:t>
            </a:r>
            <a:r>
              <a:rPr lang="ko-KR" altLang="en-US" sz="1200" dirty="0"/>
              <a:t>분기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시나리오에는 </a:t>
            </a:r>
            <a:r>
              <a:rPr lang="ko-KR" altLang="en-US" sz="1000" dirty="0" err="1"/>
              <a:t>배드</a:t>
            </a:r>
            <a:r>
              <a:rPr lang="ko-KR" altLang="en-US" sz="1000" dirty="0"/>
              <a:t> 엔딩</a:t>
            </a:r>
            <a:r>
              <a:rPr lang="en-US" altLang="ko-KR" sz="1000" dirty="0"/>
              <a:t>,</a:t>
            </a:r>
            <a:r>
              <a:rPr lang="ko-KR" altLang="en-US" sz="1000" dirty="0"/>
              <a:t> 스토리 진행 </a:t>
            </a:r>
            <a:r>
              <a:rPr lang="en-US" altLang="ko-KR" sz="1000" dirty="0"/>
              <a:t>2</a:t>
            </a:r>
            <a:r>
              <a:rPr lang="ko-KR" altLang="en-US" sz="1000" dirty="0"/>
              <a:t>종류의 분기점이 존재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퀘스트를 클리어 하지 못했을 시 </a:t>
            </a:r>
            <a:r>
              <a:rPr lang="ko-KR" altLang="en-US" sz="1000" dirty="0" err="1"/>
              <a:t>배드</a:t>
            </a:r>
            <a:r>
              <a:rPr lang="ko-KR" altLang="en-US" sz="1000" dirty="0"/>
              <a:t> 엔딩 분기로 이동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퀘스트를 클리어 했을 시 스토리 진행 분기로 이동</a:t>
            </a:r>
          </a:p>
        </p:txBody>
      </p:sp>
    </p:spTree>
    <p:extLst>
      <p:ext uri="{BB962C8B-B14F-4D97-AF65-F5344CB8AC3E}">
        <p14:creationId xmlns:p14="http://schemas.microsoft.com/office/powerpoint/2010/main" val="88681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569406" y="1239841"/>
            <a:ext cx="623515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스토리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스토리에는 </a:t>
            </a:r>
            <a:r>
              <a:rPr lang="en-US" altLang="ko-KR" sz="1100" dirty="0"/>
              <a:t>2</a:t>
            </a:r>
            <a:r>
              <a:rPr lang="ko-KR" altLang="en-US" sz="1100" dirty="0"/>
              <a:t>분류의 스토리가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주인공과 </a:t>
            </a:r>
            <a:r>
              <a:rPr lang="ko-KR" altLang="en-US" sz="1100" dirty="0" err="1"/>
              <a:t>히로인이</a:t>
            </a:r>
            <a:r>
              <a:rPr lang="ko-KR" altLang="en-US" sz="1100" dirty="0"/>
              <a:t> 성장하며 트라우마를 극복하는 캐릭터의 </a:t>
            </a:r>
            <a:r>
              <a:rPr lang="ko-KR" altLang="en-US" sz="1100" dirty="0" err="1"/>
              <a:t>메인스토리</a:t>
            </a:r>
            <a:r>
              <a:rPr lang="en-US" altLang="ko-KR" sz="1100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                           </a:t>
            </a:r>
            <a:r>
              <a:rPr lang="ko-KR" altLang="en-US" sz="1100" dirty="0"/>
              <a:t>최종적으로 </a:t>
            </a:r>
            <a:r>
              <a:rPr lang="ko-KR" altLang="en-US" sz="1100" dirty="0" err="1"/>
              <a:t>히로인과</a:t>
            </a:r>
            <a:r>
              <a:rPr lang="ko-KR" altLang="en-US" sz="1100" dirty="0"/>
              <a:t> 이어지는 것이 목표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주인공과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만담 형식의 가벼운 스토리로 구성</a:t>
            </a:r>
            <a:endParaRPr lang="en-US" altLang="ko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903D3-AEB7-418B-BC3A-BA3A785F453E}"/>
              </a:ext>
            </a:extLst>
          </p:cNvPr>
          <p:cNvSpPr txBox="1"/>
          <p:nvPr/>
        </p:nvSpPr>
        <p:spPr>
          <a:xfrm>
            <a:off x="3918248" y="2896339"/>
            <a:ext cx="187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/>
              <a:t>스토리 구성도 </a:t>
            </a:r>
            <a:r>
              <a:rPr lang="en-US" altLang="ko-KR" sz="1600" b="1" dirty="0"/>
              <a:t>&gt;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D97B5E-423D-4981-ACCC-6BAFF612C75D}"/>
              </a:ext>
            </a:extLst>
          </p:cNvPr>
          <p:cNvSpPr/>
          <p:nvPr/>
        </p:nvSpPr>
        <p:spPr>
          <a:xfrm>
            <a:off x="1187227" y="3652794"/>
            <a:ext cx="1876912" cy="27016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C31B31-7ACB-44AF-A1E8-96EA99F13740}"/>
              </a:ext>
            </a:extLst>
          </p:cNvPr>
          <p:cNvCxnSpPr/>
          <p:nvPr/>
        </p:nvCxnSpPr>
        <p:spPr>
          <a:xfrm>
            <a:off x="0" y="249975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B93264-1EAA-44D7-B7BF-15A9D9CCC45A}"/>
              </a:ext>
            </a:extLst>
          </p:cNvPr>
          <p:cNvSpPr/>
          <p:nvPr/>
        </p:nvSpPr>
        <p:spPr>
          <a:xfrm>
            <a:off x="1514104" y="3503221"/>
            <a:ext cx="1282535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메인스토리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9B0164A-FC50-4030-B6E7-EA9A8594AB35}"/>
              </a:ext>
            </a:extLst>
          </p:cNvPr>
          <p:cNvSpPr/>
          <p:nvPr/>
        </p:nvSpPr>
        <p:spPr>
          <a:xfrm>
            <a:off x="5682343" y="3652794"/>
            <a:ext cx="3847910" cy="27016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5CCAEF-2B60-464C-9D6B-08F59E710B63}"/>
              </a:ext>
            </a:extLst>
          </p:cNvPr>
          <p:cNvSpPr/>
          <p:nvPr/>
        </p:nvSpPr>
        <p:spPr>
          <a:xfrm>
            <a:off x="6958940" y="3480602"/>
            <a:ext cx="1472540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캐릭터 </a:t>
            </a:r>
            <a:r>
              <a:rPr lang="ko-KR" altLang="en-US" sz="1400" dirty="0"/>
              <a:t>스토리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76EECA-A03F-41FF-A76F-8D903FCA7B74}"/>
              </a:ext>
            </a:extLst>
          </p:cNvPr>
          <p:cNvSpPr/>
          <p:nvPr/>
        </p:nvSpPr>
        <p:spPr>
          <a:xfrm>
            <a:off x="6096000" y="4340429"/>
            <a:ext cx="1068779" cy="16684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E26817-02B2-494B-855D-2FF86373E741}"/>
              </a:ext>
            </a:extLst>
          </p:cNvPr>
          <p:cNvSpPr/>
          <p:nvPr/>
        </p:nvSpPr>
        <p:spPr>
          <a:xfrm>
            <a:off x="8051471" y="4340430"/>
            <a:ext cx="1068779" cy="16684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36140C-8FA8-4EB9-9F5C-8C41F7BE7856}"/>
              </a:ext>
            </a:extLst>
          </p:cNvPr>
          <p:cNvSpPr/>
          <p:nvPr/>
        </p:nvSpPr>
        <p:spPr>
          <a:xfrm>
            <a:off x="6263738" y="4168237"/>
            <a:ext cx="733301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핵심 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스토리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6A92D5-545A-4F9D-9A99-E8E3CBE24241}"/>
              </a:ext>
            </a:extLst>
          </p:cNvPr>
          <p:cNvSpPr/>
          <p:nvPr/>
        </p:nvSpPr>
        <p:spPr>
          <a:xfrm>
            <a:off x="8225300" y="4168236"/>
            <a:ext cx="733301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일상 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스토리</a:t>
            </a:r>
          </a:p>
        </p:txBody>
      </p:sp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303C0583-4E3F-4FA9-9202-0C9B6CB8E397}"/>
              </a:ext>
            </a:extLst>
          </p:cNvPr>
          <p:cNvSpPr/>
          <p:nvPr/>
        </p:nvSpPr>
        <p:spPr>
          <a:xfrm rot="5400000">
            <a:off x="3788031" y="3768769"/>
            <a:ext cx="1055760" cy="22347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CAE58-A61A-41C1-A85B-E19DF36942BA}"/>
              </a:ext>
            </a:extLst>
          </p:cNvPr>
          <p:cNvSpPr txBox="1"/>
          <p:nvPr/>
        </p:nvSpPr>
        <p:spPr>
          <a:xfrm>
            <a:off x="3477796" y="4755319"/>
            <a:ext cx="16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서로 끼치는 영향 없음</a:t>
            </a:r>
          </a:p>
        </p:txBody>
      </p:sp>
    </p:spTree>
    <p:extLst>
      <p:ext uri="{BB962C8B-B14F-4D97-AF65-F5344CB8AC3E}">
        <p14:creationId xmlns:p14="http://schemas.microsoft.com/office/powerpoint/2010/main" val="185290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59142-1C65-495A-AE89-274254910D1B}"/>
              </a:ext>
            </a:extLst>
          </p:cNvPr>
          <p:cNvSpPr txBox="1"/>
          <p:nvPr/>
        </p:nvSpPr>
        <p:spPr>
          <a:xfrm>
            <a:off x="666925" y="112412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로딩 </a:t>
            </a:r>
            <a:r>
              <a:rPr lang="en-US" altLang="ko-KR" dirty="0"/>
              <a:t>UI, </a:t>
            </a:r>
            <a:r>
              <a:rPr lang="ko-KR" altLang="en-US" dirty="0"/>
              <a:t>시작 화면 </a:t>
            </a:r>
            <a:r>
              <a:rPr lang="en-US" altLang="ko-KR" dirty="0"/>
              <a:t>UI, </a:t>
            </a:r>
            <a:r>
              <a:rPr lang="ko-KR" altLang="en-US" dirty="0"/>
              <a:t>세이브</a:t>
            </a:r>
            <a:r>
              <a:rPr lang="en-US" altLang="ko-KR" dirty="0"/>
              <a:t>/</a:t>
            </a:r>
            <a:r>
              <a:rPr lang="ko-KR" altLang="en-US" dirty="0"/>
              <a:t>로딩 </a:t>
            </a:r>
            <a:r>
              <a:rPr lang="en-US" altLang="ko-KR" dirty="0"/>
              <a:t>UI, </a:t>
            </a:r>
            <a:r>
              <a:rPr lang="ko-KR" altLang="en-US" dirty="0"/>
              <a:t>메인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2021.04.29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29232-480A-4369-AE84-15C6CA5DE6B9}"/>
              </a:ext>
            </a:extLst>
          </p:cNvPr>
          <p:cNvSpPr txBox="1"/>
          <p:nvPr/>
        </p:nvSpPr>
        <p:spPr>
          <a:xfrm>
            <a:off x="666925" y="2474753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V.1.0.1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월드 맵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2021.05.30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0F7AD-C14F-4CC6-867F-B98E0BC60D46}"/>
              </a:ext>
            </a:extLst>
          </p:cNvPr>
          <p:cNvSpPr txBox="1"/>
          <p:nvPr/>
        </p:nvSpPr>
        <p:spPr>
          <a:xfrm>
            <a:off x="666925" y="3825380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V.1.0.3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플로우 차트</a:t>
            </a:r>
            <a:r>
              <a:rPr lang="en-US" altLang="ko-KR" dirty="0"/>
              <a:t>, </a:t>
            </a:r>
            <a:r>
              <a:rPr lang="ko-KR" altLang="en-US" dirty="0"/>
              <a:t>대화 진행 </a:t>
            </a:r>
            <a:r>
              <a:rPr lang="en-US" altLang="ko-KR" dirty="0"/>
              <a:t>UI</a:t>
            </a:r>
            <a:r>
              <a:rPr lang="ko-KR" altLang="en-US" dirty="0"/>
              <a:t>에서 설정 버튼 추가</a:t>
            </a:r>
            <a:r>
              <a:rPr lang="en-US" altLang="ko-KR" dirty="0"/>
              <a:t>, </a:t>
            </a:r>
            <a:r>
              <a:rPr lang="ko-KR" altLang="en-US" dirty="0"/>
              <a:t>캐릭터 정보 </a:t>
            </a:r>
            <a:r>
              <a:rPr lang="en-US" altLang="ko-KR" dirty="0"/>
              <a:t>UI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2021.06.06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B059C-8C59-41A7-9A9D-FA21AFC1CF4B}"/>
              </a:ext>
            </a:extLst>
          </p:cNvPr>
          <p:cNvSpPr txBox="1"/>
          <p:nvPr/>
        </p:nvSpPr>
        <p:spPr>
          <a:xfrm>
            <a:off x="666925" y="513370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V.1.0.4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 err="1"/>
              <a:t>스테이터스</a:t>
            </a:r>
            <a:r>
              <a:rPr lang="ko-KR" altLang="en-US" dirty="0"/>
              <a:t> </a:t>
            </a:r>
            <a:r>
              <a:rPr lang="en-US" altLang="ko-KR" dirty="0"/>
              <a:t>UI, </a:t>
            </a:r>
            <a:r>
              <a:rPr lang="ko-KR" altLang="en-US" dirty="0"/>
              <a:t>장비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2021.06.08</a:t>
            </a:r>
          </a:p>
        </p:txBody>
      </p:sp>
    </p:spTree>
    <p:extLst>
      <p:ext uri="{BB962C8B-B14F-4D97-AF65-F5344CB8AC3E}">
        <p14:creationId xmlns:p14="http://schemas.microsoft.com/office/powerpoint/2010/main" val="3879062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631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스토리 진행 방식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스토리는 </a:t>
            </a:r>
            <a:r>
              <a:rPr lang="en-US" altLang="ko-KR" sz="1100" dirty="0"/>
              <a:t>[</a:t>
            </a:r>
            <a:r>
              <a:rPr lang="ko-KR" altLang="en-US" sz="1100" dirty="0"/>
              <a:t>핵심</a:t>
            </a:r>
            <a:r>
              <a:rPr lang="en-US" altLang="ko-KR" sz="1100" dirty="0"/>
              <a:t>]</a:t>
            </a:r>
            <a:r>
              <a:rPr lang="ko-KR" altLang="en-US" sz="1100" dirty="0"/>
              <a:t> </a:t>
            </a:r>
            <a:r>
              <a:rPr lang="en-US" altLang="ko-KR" sz="1100" dirty="0"/>
              <a:t>-&gt; [</a:t>
            </a:r>
            <a:r>
              <a:rPr lang="ko-KR" altLang="en-US" sz="1100" dirty="0"/>
              <a:t>일상</a:t>
            </a:r>
            <a:r>
              <a:rPr lang="en-US" altLang="ko-KR" sz="1100" dirty="0"/>
              <a:t>]</a:t>
            </a:r>
            <a:r>
              <a:rPr lang="ko-KR" altLang="en-US" sz="1100" dirty="0"/>
              <a:t> 순차적으로 진행 한다</a:t>
            </a:r>
            <a:r>
              <a:rPr lang="en-US" altLang="ko-KR" sz="11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B93264-1EAA-44D7-B7BF-15A9D9CCC45A}"/>
              </a:ext>
            </a:extLst>
          </p:cNvPr>
          <p:cNvSpPr/>
          <p:nvPr/>
        </p:nvSpPr>
        <p:spPr>
          <a:xfrm>
            <a:off x="1045029" y="2244437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5CCAEF-2B60-464C-9D6B-08F59E710B63}"/>
              </a:ext>
            </a:extLst>
          </p:cNvPr>
          <p:cNvSpPr/>
          <p:nvPr/>
        </p:nvSpPr>
        <p:spPr>
          <a:xfrm>
            <a:off x="3872876" y="226818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CAE58-A61A-41C1-A85B-E19DF36942BA}"/>
              </a:ext>
            </a:extLst>
          </p:cNvPr>
          <p:cNvSpPr txBox="1"/>
          <p:nvPr/>
        </p:nvSpPr>
        <p:spPr>
          <a:xfrm>
            <a:off x="3477796" y="4755319"/>
            <a:ext cx="16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서로 끼치는 영향 없음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69AB4E-1C05-4F21-B3B1-D0B6802B970F}"/>
              </a:ext>
            </a:extLst>
          </p:cNvPr>
          <p:cNvSpPr/>
          <p:nvPr/>
        </p:nvSpPr>
        <p:spPr>
          <a:xfrm>
            <a:off x="2748220" y="224443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B4CC7DD-083B-48CE-BA14-5DF9D6E01947}"/>
              </a:ext>
            </a:extLst>
          </p:cNvPr>
          <p:cNvSpPr/>
          <p:nvPr/>
        </p:nvSpPr>
        <p:spPr>
          <a:xfrm>
            <a:off x="5536942" y="226818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D44262-F9D8-40D6-9C08-4A89D94D43FD}"/>
              </a:ext>
            </a:extLst>
          </p:cNvPr>
          <p:cNvSpPr/>
          <p:nvPr/>
        </p:nvSpPr>
        <p:spPr>
          <a:xfrm>
            <a:off x="6684738" y="2268186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E7ADBA4-7544-4AA7-A782-9C4B04F9A0ED}"/>
              </a:ext>
            </a:extLst>
          </p:cNvPr>
          <p:cNvSpPr/>
          <p:nvPr/>
        </p:nvSpPr>
        <p:spPr>
          <a:xfrm>
            <a:off x="8354130" y="224443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072FB4-0B97-4573-9F1A-FD72C5FB2A27}"/>
              </a:ext>
            </a:extLst>
          </p:cNvPr>
          <p:cNvSpPr/>
          <p:nvPr/>
        </p:nvSpPr>
        <p:spPr>
          <a:xfrm>
            <a:off x="9478787" y="226818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D5CC0-65C7-4F36-A327-9FCCC4EDC7A4}"/>
              </a:ext>
            </a:extLst>
          </p:cNvPr>
          <p:cNvSpPr txBox="1"/>
          <p:nvPr/>
        </p:nvSpPr>
        <p:spPr>
          <a:xfrm>
            <a:off x="2369127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9C6A7-25C9-4E37-ABD3-B3A84185C644}"/>
              </a:ext>
            </a:extLst>
          </p:cNvPr>
          <p:cNvSpPr txBox="1"/>
          <p:nvPr/>
        </p:nvSpPr>
        <p:spPr>
          <a:xfrm>
            <a:off x="5208319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A8479-9699-42A3-85A4-434C7A361A1A}"/>
              </a:ext>
            </a:extLst>
          </p:cNvPr>
          <p:cNvSpPr txBox="1"/>
          <p:nvPr/>
        </p:nvSpPr>
        <p:spPr>
          <a:xfrm>
            <a:off x="7933014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2C44A4-3FE8-4438-B266-333CB81106B9}"/>
              </a:ext>
            </a:extLst>
          </p:cNvPr>
          <p:cNvSpPr txBox="1"/>
          <p:nvPr/>
        </p:nvSpPr>
        <p:spPr>
          <a:xfrm>
            <a:off x="755298" y="3429000"/>
            <a:ext cx="75988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핵심 스토리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스토리는 하위 단계의 캐릭터 일상 스토리를 클리어 해야만 스크립트를 출력한다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스토리에는 스크립트 출력 카테고리가 존재한다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</a:rPr>
              <a:t>Ex.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번 카테고리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오전 </a:t>
            </a:r>
            <a:r>
              <a:rPr lang="en-US" altLang="ko-KR" sz="1100" dirty="0">
                <a:solidFill>
                  <a:srgbClr val="FF0000"/>
                </a:solidFill>
              </a:rPr>
              <a:t>-&gt; </a:t>
            </a:r>
            <a:r>
              <a:rPr lang="ko-KR" altLang="en-US" sz="1100" dirty="0">
                <a:solidFill>
                  <a:srgbClr val="FF0000"/>
                </a:solidFill>
              </a:rPr>
              <a:t>시간때가 오전일 때만 출력 가능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날짜는 상관 없음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  <a:r>
              <a:rPr lang="ko-KR" altLang="en-US" sz="1100" dirty="0">
                <a:solidFill>
                  <a:srgbClr val="FF0000"/>
                </a:solidFill>
              </a:rPr>
              <a:t>시간 때가 중요함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하위 일상 스토리를 클리어 했다면 다음 핵심 스토리의 카테고리 때 핵심 스토리 강제 진행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</a:rPr>
              <a:t>Ex. </a:t>
            </a:r>
            <a:r>
              <a:rPr lang="ko-KR" altLang="en-US" sz="1100" dirty="0">
                <a:solidFill>
                  <a:srgbClr val="FF0000"/>
                </a:solidFill>
              </a:rPr>
              <a:t>조건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번의 카테고리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방과 후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(1)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오후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(2)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목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(3)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15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화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밤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16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방과 후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D8D295-8502-4202-9511-E28507A4BB45}"/>
              </a:ext>
            </a:extLst>
          </p:cNvPr>
          <p:cNvSpPr/>
          <p:nvPr/>
        </p:nvSpPr>
        <p:spPr>
          <a:xfrm>
            <a:off x="755298" y="4766366"/>
            <a:ext cx="7052728" cy="585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3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메인 스토리와 캐릭터 핵심 스토리가 겹칠 때 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메인 스토리가 우선순위를 가진다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만약 메인 스토리와</a:t>
            </a:r>
            <a:r>
              <a:rPr lang="en-US" altLang="ko-KR" sz="1100" dirty="0"/>
              <a:t>, </a:t>
            </a:r>
            <a:r>
              <a:rPr lang="ko-KR" altLang="en-US" sz="1100" dirty="0"/>
              <a:t>캐릭터 핵심 스토리가 겹쳤을 때 아래와 같은 순서로 전개된다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CE2247-7A10-4BB2-9FE9-EF02C2231F2D}"/>
              </a:ext>
            </a:extLst>
          </p:cNvPr>
          <p:cNvSpPr/>
          <p:nvPr/>
        </p:nvSpPr>
        <p:spPr>
          <a:xfrm>
            <a:off x="1256433" y="2220686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2AED5B-EC58-4DC9-B391-630DB248D819}"/>
              </a:ext>
            </a:extLst>
          </p:cNvPr>
          <p:cNvSpPr/>
          <p:nvPr/>
        </p:nvSpPr>
        <p:spPr>
          <a:xfrm>
            <a:off x="4084280" y="2185058"/>
            <a:ext cx="1472540" cy="4631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24A844F-AF96-45DE-B822-3DD3AAD5CDD2}"/>
              </a:ext>
            </a:extLst>
          </p:cNvPr>
          <p:cNvSpPr/>
          <p:nvPr/>
        </p:nvSpPr>
        <p:spPr>
          <a:xfrm>
            <a:off x="2977437" y="222068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AFAFF60-3B8B-411D-A47D-FF4CC9760CC4}"/>
              </a:ext>
            </a:extLst>
          </p:cNvPr>
          <p:cNvSpPr/>
          <p:nvPr/>
        </p:nvSpPr>
        <p:spPr>
          <a:xfrm>
            <a:off x="5748346" y="224443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96489E-6E9F-4FF2-943B-3A5A65FFBE19}"/>
              </a:ext>
            </a:extLst>
          </p:cNvPr>
          <p:cNvSpPr/>
          <p:nvPr/>
        </p:nvSpPr>
        <p:spPr>
          <a:xfrm>
            <a:off x="6896142" y="2244435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통상 </a:t>
            </a:r>
            <a:r>
              <a:rPr lang="ko-KR" altLang="en-US" sz="1400" dirty="0" err="1">
                <a:solidFill>
                  <a:schemeClr val="tx1"/>
                </a:solidFill>
              </a:rPr>
              <a:t>인터렉션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641CBF-3969-4E15-943D-4996545B77E0}"/>
              </a:ext>
            </a:extLst>
          </p:cNvPr>
          <p:cNvSpPr txBox="1"/>
          <p:nvPr/>
        </p:nvSpPr>
        <p:spPr>
          <a:xfrm>
            <a:off x="1321746" y="2702618"/>
            <a:ext cx="132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강제 스크립트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3F7030-A34C-48D7-A39C-266E65B3D944}"/>
              </a:ext>
            </a:extLst>
          </p:cNvPr>
          <p:cNvSpPr txBox="1"/>
          <p:nvPr/>
        </p:nvSpPr>
        <p:spPr>
          <a:xfrm>
            <a:off x="4158500" y="2707609"/>
            <a:ext cx="132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강제 스크립트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3E982-51D3-B1BD-160E-1037C37DB2A8}"/>
              </a:ext>
            </a:extLst>
          </p:cNvPr>
          <p:cNvSpPr txBox="1"/>
          <p:nvPr/>
        </p:nvSpPr>
        <p:spPr>
          <a:xfrm>
            <a:off x="666924" y="381875"/>
            <a:ext cx="631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</p:spTree>
    <p:extLst>
      <p:ext uri="{BB962C8B-B14F-4D97-AF65-F5344CB8AC3E}">
        <p14:creationId xmlns:p14="http://schemas.microsoft.com/office/powerpoint/2010/main" val="244770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63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일상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일상 시나리오 진행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시나리오는 강제성이 없다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 진행은 통상 </a:t>
            </a:r>
            <a:r>
              <a:rPr lang="ko-KR" altLang="en-US" sz="1100" dirty="0" err="1"/>
              <a:t>월드맵에서</a:t>
            </a:r>
            <a:r>
              <a:rPr lang="ko-KR" altLang="en-US" sz="1100" dirty="0"/>
              <a:t> 캐릭터를 선택하여 입장한다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시나리오를 진행하기 위해서 해금 아이템이 필요하다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2A055F-2BFA-4316-BACC-AE3B4D141D15}"/>
              </a:ext>
            </a:extLst>
          </p:cNvPr>
          <p:cNvSpPr/>
          <p:nvPr/>
        </p:nvSpPr>
        <p:spPr>
          <a:xfrm>
            <a:off x="660986" y="2386941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BCEB14-CCBA-491D-BB8D-3A74877615B9}"/>
              </a:ext>
            </a:extLst>
          </p:cNvPr>
          <p:cNvSpPr/>
          <p:nvPr/>
        </p:nvSpPr>
        <p:spPr>
          <a:xfrm>
            <a:off x="2469855" y="2409208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2C4A2E-CFDF-4FA7-A75D-8D84233A03EE}"/>
              </a:ext>
            </a:extLst>
          </p:cNvPr>
          <p:cNvSpPr/>
          <p:nvPr/>
        </p:nvSpPr>
        <p:spPr>
          <a:xfrm>
            <a:off x="6726238" y="241203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FF8E0F-D2FB-42BE-86F0-79990318B12A}"/>
              </a:ext>
            </a:extLst>
          </p:cNvPr>
          <p:cNvSpPr/>
          <p:nvPr/>
        </p:nvSpPr>
        <p:spPr>
          <a:xfrm>
            <a:off x="3714784" y="2386941"/>
            <a:ext cx="1454727" cy="436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호감도 아이템 사용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2B28F38-1F5F-40DF-9164-5425EAB77319}"/>
              </a:ext>
            </a:extLst>
          </p:cNvPr>
          <p:cNvSpPr/>
          <p:nvPr/>
        </p:nvSpPr>
        <p:spPr>
          <a:xfrm>
            <a:off x="5502481" y="240772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F254A0-7790-4AA4-A57D-1A21B1358F39}"/>
              </a:ext>
            </a:extLst>
          </p:cNvPr>
          <p:cNvSpPr/>
          <p:nvPr/>
        </p:nvSpPr>
        <p:spPr>
          <a:xfrm>
            <a:off x="2209056" y="2992582"/>
            <a:ext cx="1454727" cy="4364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파밍</a:t>
            </a:r>
            <a:r>
              <a:rPr lang="ko-KR" altLang="en-US" sz="1400" dirty="0">
                <a:solidFill>
                  <a:schemeClr val="tx1"/>
                </a:solidFill>
              </a:rPr>
              <a:t> 필요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F736A1-E99B-4D56-AFA4-79BEB9DE0497}"/>
              </a:ext>
            </a:extLst>
          </p:cNvPr>
          <p:cNvCxnSpPr/>
          <p:nvPr/>
        </p:nvCxnSpPr>
        <p:spPr>
          <a:xfrm>
            <a:off x="0" y="366353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28078D9-2EA9-42A5-99B4-6A697C9B885E}"/>
              </a:ext>
            </a:extLst>
          </p:cNvPr>
          <p:cNvSpPr txBox="1"/>
          <p:nvPr/>
        </p:nvSpPr>
        <p:spPr>
          <a:xfrm>
            <a:off x="4442146" y="3847552"/>
            <a:ext cx="3027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/>
              <a:t>전체 시나리오 진행 구성도 </a:t>
            </a:r>
            <a:r>
              <a:rPr lang="en-US" altLang="ko-KR" sz="1600" b="1" dirty="0"/>
              <a:t>&gt;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18CF56-90A0-4EB9-844E-C2BEE205230B}"/>
              </a:ext>
            </a:extLst>
          </p:cNvPr>
          <p:cNvSpPr/>
          <p:nvPr/>
        </p:nvSpPr>
        <p:spPr>
          <a:xfrm>
            <a:off x="548170" y="4602597"/>
            <a:ext cx="1454727" cy="3918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CE94587-D965-4595-824D-2D461222C538}"/>
              </a:ext>
            </a:extLst>
          </p:cNvPr>
          <p:cNvSpPr/>
          <p:nvPr/>
        </p:nvSpPr>
        <p:spPr>
          <a:xfrm>
            <a:off x="2301622" y="458336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182D7F-8D4C-4B8A-B37F-CE121B769ADC}"/>
              </a:ext>
            </a:extLst>
          </p:cNvPr>
          <p:cNvSpPr/>
          <p:nvPr/>
        </p:nvSpPr>
        <p:spPr>
          <a:xfrm>
            <a:off x="3520261" y="4537027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300777A-9315-44CE-89A0-B69245CBC85C}"/>
              </a:ext>
            </a:extLst>
          </p:cNvPr>
          <p:cNvSpPr/>
          <p:nvPr/>
        </p:nvSpPr>
        <p:spPr>
          <a:xfrm>
            <a:off x="5260496" y="454593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E3A856F-E2FE-46AA-967C-9053AC3D8CD7}"/>
              </a:ext>
            </a:extLst>
          </p:cNvPr>
          <p:cNvSpPr/>
          <p:nvPr/>
        </p:nvSpPr>
        <p:spPr>
          <a:xfrm>
            <a:off x="6435612" y="4549158"/>
            <a:ext cx="1454727" cy="436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호감도 아이템 사용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4431A50-1EA0-4A35-A053-A5EC8D463964}"/>
              </a:ext>
            </a:extLst>
          </p:cNvPr>
          <p:cNvSpPr/>
          <p:nvPr/>
        </p:nvSpPr>
        <p:spPr>
          <a:xfrm>
            <a:off x="8198778" y="454593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359711-5400-4B74-A078-466E2ED77235}"/>
              </a:ext>
            </a:extLst>
          </p:cNvPr>
          <p:cNvSpPr/>
          <p:nvPr/>
        </p:nvSpPr>
        <p:spPr>
          <a:xfrm>
            <a:off x="9350963" y="4546443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66E0540-4489-4F65-8F55-9130BB386DB6}"/>
              </a:ext>
            </a:extLst>
          </p:cNvPr>
          <p:cNvSpPr/>
          <p:nvPr/>
        </p:nvSpPr>
        <p:spPr>
          <a:xfrm rot="5400000">
            <a:off x="9825720" y="5126468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851496-9EED-493C-960E-D1C5D6B6CB9B}"/>
              </a:ext>
            </a:extLst>
          </p:cNvPr>
          <p:cNvSpPr/>
          <p:nvPr/>
        </p:nvSpPr>
        <p:spPr>
          <a:xfrm>
            <a:off x="8296820" y="5856749"/>
            <a:ext cx="1454727" cy="3918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FBC898-3674-47AA-B427-7C032ED55033}"/>
              </a:ext>
            </a:extLst>
          </p:cNvPr>
          <p:cNvSpPr/>
          <p:nvPr/>
        </p:nvSpPr>
        <p:spPr>
          <a:xfrm>
            <a:off x="10096139" y="5772317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5C2AA11D-6178-4803-87C1-7066D95FAFD1}"/>
              </a:ext>
            </a:extLst>
          </p:cNvPr>
          <p:cNvSpPr/>
          <p:nvPr/>
        </p:nvSpPr>
        <p:spPr>
          <a:xfrm rot="10800000">
            <a:off x="7339988" y="5871196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9E89D6-1C62-4995-8BD5-39AAB5D68602}"/>
              </a:ext>
            </a:extLst>
          </p:cNvPr>
          <p:cNvSpPr/>
          <p:nvPr/>
        </p:nvSpPr>
        <p:spPr>
          <a:xfrm>
            <a:off x="5727061" y="5886693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15B275E-8FDC-4A83-8940-32B788112E33}"/>
              </a:ext>
            </a:extLst>
          </p:cNvPr>
          <p:cNvSpPr/>
          <p:nvPr/>
        </p:nvSpPr>
        <p:spPr>
          <a:xfrm rot="10800000">
            <a:off x="5031741" y="5871197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141AD48-B503-4113-AAF5-81EDEF040A44}"/>
              </a:ext>
            </a:extLst>
          </p:cNvPr>
          <p:cNvSpPr/>
          <p:nvPr/>
        </p:nvSpPr>
        <p:spPr>
          <a:xfrm>
            <a:off x="3360109" y="5775691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79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4144490" y="3013501"/>
            <a:ext cx="302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게임 진행</a:t>
            </a:r>
          </a:p>
        </p:txBody>
      </p:sp>
    </p:spTree>
    <p:extLst>
      <p:ext uri="{BB962C8B-B14F-4D97-AF65-F5344CB8AC3E}">
        <p14:creationId xmlns:p14="http://schemas.microsoft.com/office/powerpoint/2010/main" val="3964691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4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게임 진행 순서도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5D24C1-D1BB-7BDF-8BC1-F773990A1128}"/>
              </a:ext>
            </a:extLst>
          </p:cNvPr>
          <p:cNvSpPr/>
          <p:nvPr/>
        </p:nvSpPr>
        <p:spPr>
          <a:xfrm>
            <a:off x="687319" y="168720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오전</a:t>
            </a:r>
            <a:endParaRPr lang="ko-KR" altLang="en-US" sz="16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3A4EAD-B532-49FD-42F1-BEA45A62FB82}"/>
              </a:ext>
            </a:extLst>
          </p:cNvPr>
          <p:cNvCxnSpPr>
            <a:cxnSpLocks/>
          </p:cNvCxnSpPr>
          <p:nvPr/>
        </p:nvCxnSpPr>
        <p:spPr>
          <a:xfrm>
            <a:off x="1208014" y="2073185"/>
            <a:ext cx="8627" cy="272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166625-F465-96B4-A614-8D40AB146C41}"/>
              </a:ext>
            </a:extLst>
          </p:cNvPr>
          <p:cNvSpPr/>
          <p:nvPr/>
        </p:nvSpPr>
        <p:spPr>
          <a:xfrm>
            <a:off x="687319" y="2658226"/>
            <a:ext cx="1082180" cy="44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오후</a:t>
            </a:r>
            <a:endParaRPr lang="ko-KR" altLang="en-US" sz="16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207383" y="1983903"/>
            <a:ext cx="19004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4107866" y="179515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B46A41-F8FE-1DE8-BC9A-5AE3D498B9C8}"/>
              </a:ext>
            </a:extLst>
          </p:cNvPr>
          <p:cNvSpPr/>
          <p:nvPr/>
        </p:nvSpPr>
        <p:spPr>
          <a:xfrm>
            <a:off x="687319" y="3615558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방과후</a:t>
            </a:r>
            <a:endParaRPr lang="ko-KR" altLang="en-US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9774F9-4931-7C2C-993E-9F83E98BBDD0}"/>
              </a:ext>
            </a:extLst>
          </p:cNvPr>
          <p:cNvSpPr/>
          <p:nvPr/>
        </p:nvSpPr>
        <p:spPr>
          <a:xfrm>
            <a:off x="666924" y="457289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밤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CD3A5A-64DA-1A61-E967-2821599576F1}"/>
              </a:ext>
            </a:extLst>
          </p:cNvPr>
          <p:cNvCxnSpPr>
            <a:cxnSpLocks/>
          </p:cNvCxnSpPr>
          <p:nvPr/>
        </p:nvCxnSpPr>
        <p:spPr>
          <a:xfrm>
            <a:off x="1208014" y="2389373"/>
            <a:ext cx="9993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23784B9-3EC5-06FD-5054-270107B7478E}"/>
              </a:ext>
            </a:extLst>
          </p:cNvPr>
          <p:cNvCxnSpPr>
            <a:cxnSpLocks/>
          </p:cNvCxnSpPr>
          <p:nvPr/>
        </p:nvCxnSpPr>
        <p:spPr>
          <a:xfrm>
            <a:off x="2200162" y="1983903"/>
            <a:ext cx="0" cy="86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6ACCCD4-BD10-5479-8C6D-F82F2BC942F7}"/>
              </a:ext>
            </a:extLst>
          </p:cNvPr>
          <p:cNvCxnSpPr>
            <a:cxnSpLocks/>
          </p:cNvCxnSpPr>
          <p:nvPr/>
        </p:nvCxnSpPr>
        <p:spPr>
          <a:xfrm flipH="1">
            <a:off x="1769499" y="2844702"/>
            <a:ext cx="4306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B2E21E49-A1F0-62C5-7AB8-57048E77E9DB}"/>
              </a:ext>
            </a:extLst>
          </p:cNvPr>
          <p:cNvSpPr/>
          <p:nvPr/>
        </p:nvSpPr>
        <p:spPr>
          <a:xfrm>
            <a:off x="2361483" y="1654559"/>
            <a:ext cx="1508470" cy="637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D4668-52B1-96FE-5F46-C917544DB6E1}"/>
              </a:ext>
            </a:extLst>
          </p:cNvPr>
          <p:cNvSpPr/>
          <p:nvPr/>
        </p:nvSpPr>
        <p:spPr>
          <a:xfrm>
            <a:off x="4709409" y="239089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47092A-BE09-B284-D3ED-E6066D04AD9F}"/>
              </a:ext>
            </a:extLst>
          </p:cNvPr>
          <p:cNvCxnSpPr>
            <a:cxnSpLocks/>
          </p:cNvCxnSpPr>
          <p:nvPr/>
        </p:nvCxnSpPr>
        <p:spPr>
          <a:xfrm>
            <a:off x="1780241" y="2978945"/>
            <a:ext cx="1010111" cy="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E1ACBCE-7E5A-1984-88B0-FD933C738587}"/>
              </a:ext>
            </a:extLst>
          </p:cNvPr>
          <p:cNvCxnSpPr>
            <a:cxnSpLocks/>
          </p:cNvCxnSpPr>
          <p:nvPr/>
        </p:nvCxnSpPr>
        <p:spPr>
          <a:xfrm>
            <a:off x="2783131" y="2579652"/>
            <a:ext cx="0" cy="86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8050D51-4DFA-BB9D-346C-747A75CE70B1}"/>
              </a:ext>
            </a:extLst>
          </p:cNvPr>
          <p:cNvCxnSpPr>
            <a:cxnSpLocks/>
          </p:cNvCxnSpPr>
          <p:nvPr/>
        </p:nvCxnSpPr>
        <p:spPr>
          <a:xfrm>
            <a:off x="2790352" y="2590271"/>
            <a:ext cx="19004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DF07E05F-3C22-B54D-AAC1-575683E7630D}"/>
              </a:ext>
            </a:extLst>
          </p:cNvPr>
          <p:cNvSpPr/>
          <p:nvPr/>
        </p:nvSpPr>
        <p:spPr>
          <a:xfrm>
            <a:off x="2941541" y="2355486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7FD91A8-7B46-2A89-8DD6-6BC53E37DA44}"/>
              </a:ext>
            </a:extLst>
          </p:cNvPr>
          <p:cNvCxnSpPr>
            <a:cxnSpLocks/>
          </p:cNvCxnSpPr>
          <p:nvPr/>
        </p:nvCxnSpPr>
        <p:spPr>
          <a:xfrm flipV="1">
            <a:off x="2783131" y="3440450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AFE9E0-F0E8-4E14-2416-1B2FFD6B8795}"/>
              </a:ext>
            </a:extLst>
          </p:cNvPr>
          <p:cNvSpPr/>
          <p:nvPr/>
        </p:nvSpPr>
        <p:spPr>
          <a:xfrm>
            <a:off x="3755049" y="3237574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부여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88E386E-6B2D-C5D6-B862-F11CDA63C54B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4837229" y="3426327"/>
            <a:ext cx="979138" cy="16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317E65F-2820-4BC4-0579-89679530D636}"/>
              </a:ext>
            </a:extLst>
          </p:cNvPr>
          <p:cNvCxnSpPr>
            <a:cxnSpLocks/>
          </p:cNvCxnSpPr>
          <p:nvPr/>
        </p:nvCxnSpPr>
        <p:spPr>
          <a:xfrm>
            <a:off x="5817429" y="3102141"/>
            <a:ext cx="0" cy="72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D8266F7-3EAC-6E77-64B8-E7077E5E4BFE}"/>
              </a:ext>
            </a:extLst>
          </p:cNvPr>
          <p:cNvCxnSpPr>
            <a:cxnSpLocks/>
          </p:cNvCxnSpPr>
          <p:nvPr/>
        </p:nvCxnSpPr>
        <p:spPr>
          <a:xfrm flipV="1">
            <a:off x="5816367" y="3102140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783D28-8B45-0FDE-C24B-F3B22D9EC149}"/>
              </a:ext>
            </a:extLst>
          </p:cNvPr>
          <p:cNvCxnSpPr>
            <a:cxnSpLocks/>
          </p:cNvCxnSpPr>
          <p:nvPr/>
        </p:nvCxnSpPr>
        <p:spPr>
          <a:xfrm flipV="1">
            <a:off x="5816367" y="3826265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A89ACFE-6AE9-C16D-D35D-DD1C41D41EB2}"/>
              </a:ext>
            </a:extLst>
          </p:cNvPr>
          <p:cNvSpPr/>
          <p:nvPr/>
        </p:nvSpPr>
        <p:spPr>
          <a:xfrm>
            <a:off x="6774429" y="2913387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캐릭터 일상 스토리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671DC-C3E7-D128-D776-5A96739F060E}"/>
              </a:ext>
            </a:extLst>
          </p:cNvPr>
          <p:cNvSpPr/>
          <p:nvPr/>
        </p:nvSpPr>
        <p:spPr>
          <a:xfrm>
            <a:off x="6774429" y="363751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조합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F379F0F-D91B-7486-1F85-4CA72971F214}"/>
              </a:ext>
            </a:extLst>
          </p:cNvPr>
          <p:cNvCxnSpPr>
            <a:cxnSpLocks/>
          </p:cNvCxnSpPr>
          <p:nvPr/>
        </p:nvCxnSpPr>
        <p:spPr>
          <a:xfrm>
            <a:off x="7856609" y="3099459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63325E7-BE65-3578-1D2A-9521B3A89618}"/>
              </a:ext>
            </a:extLst>
          </p:cNvPr>
          <p:cNvCxnSpPr>
            <a:cxnSpLocks/>
          </p:cNvCxnSpPr>
          <p:nvPr/>
        </p:nvCxnSpPr>
        <p:spPr>
          <a:xfrm>
            <a:off x="7856609" y="3820906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FFD9B5-D12E-EACA-E5C9-51EA959A10CA}"/>
              </a:ext>
            </a:extLst>
          </p:cNvPr>
          <p:cNvSpPr/>
          <p:nvPr/>
        </p:nvSpPr>
        <p:spPr>
          <a:xfrm>
            <a:off x="8344069" y="291070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897D180-D394-FEB9-0A00-BB67489F555A}"/>
              </a:ext>
            </a:extLst>
          </p:cNvPr>
          <p:cNvSpPr/>
          <p:nvPr/>
        </p:nvSpPr>
        <p:spPr>
          <a:xfrm>
            <a:off x="8344069" y="365099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/>
              <a:t>-1</a:t>
            </a:r>
            <a:endParaRPr lang="ko-KR" altLang="en-US" sz="11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916628F-1D21-C924-F20E-58516E622A65}"/>
              </a:ext>
            </a:extLst>
          </p:cNvPr>
          <p:cNvSpPr/>
          <p:nvPr/>
        </p:nvSpPr>
        <p:spPr>
          <a:xfrm>
            <a:off x="6320132" y="2844702"/>
            <a:ext cx="3379108" cy="127009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46A9C7B-8BBC-BEC1-F3ED-8AA480A8E137}"/>
              </a:ext>
            </a:extLst>
          </p:cNvPr>
          <p:cNvSpPr/>
          <p:nvPr/>
        </p:nvSpPr>
        <p:spPr>
          <a:xfrm>
            <a:off x="7185830" y="4114800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다음 날로 이동 버튼 누를 시</a:t>
            </a:r>
            <a:endParaRPr lang="ko-KR" altLang="en-US" sz="900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9760D98-F727-520F-ACBC-0CB0DFC7165D}"/>
              </a:ext>
            </a:extLst>
          </p:cNvPr>
          <p:cNvCxnSpPr>
            <a:cxnSpLocks/>
          </p:cNvCxnSpPr>
          <p:nvPr/>
        </p:nvCxnSpPr>
        <p:spPr>
          <a:xfrm flipH="1">
            <a:off x="2017839" y="4365188"/>
            <a:ext cx="5167991" cy="26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EC8CD79-53F5-AD3B-47B9-6A4318891A34}"/>
              </a:ext>
            </a:extLst>
          </p:cNvPr>
          <p:cNvCxnSpPr>
            <a:cxnSpLocks/>
          </p:cNvCxnSpPr>
          <p:nvPr/>
        </p:nvCxnSpPr>
        <p:spPr>
          <a:xfrm>
            <a:off x="2017839" y="4368713"/>
            <a:ext cx="0" cy="32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4FC8CD7-9E1E-0D14-D4E4-341EC9122684}"/>
              </a:ext>
            </a:extLst>
          </p:cNvPr>
          <p:cNvCxnSpPr>
            <a:cxnSpLocks/>
          </p:cNvCxnSpPr>
          <p:nvPr/>
        </p:nvCxnSpPr>
        <p:spPr>
          <a:xfrm flipH="1">
            <a:off x="1737034" y="4696328"/>
            <a:ext cx="2808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7F76B70-085E-30C3-4B2A-A7B5CE9C0F77}"/>
              </a:ext>
            </a:extLst>
          </p:cNvPr>
          <p:cNvCxnSpPr>
            <a:cxnSpLocks/>
          </p:cNvCxnSpPr>
          <p:nvPr/>
        </p:nvCxnSpPr>
        <p:spPr>
          <a:xfrm>
            <a:off x="1749086" y="4855164"/>
            <a:ext cx="1010111" cy="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76BC0FB-A919-6586-757D-E93DA7024B4A}"/>
              </a:ext>
            </a:extLst>
          </p:cNvPr>
          <p:cNvCxnSpPr>
            <a:cxnSpLocks/>
          </p:cNvCxnSpPr>
          <p:nvPr/>
        </p:nvCxnSpPr>
        <p:spPr>
          <a:xfrm>
            <a:off x="2759197" y="4738255"/>
            <a:ext cx="0" cy="706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DE6C6C1-12C9-9290-153D-2B411536BB68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2760336" y="4738255"/>
            <a:ext cx="22342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1FBC753-7370-F616-AA46-2B44DAAF6FCB}"/>
              </a:ext>
            </a:extLst>
          </p:cNvPr>
          <p:cNvSpPr/>
          <p:nvPr/>
        </p:nvSpPr>
        <p:spPr>
          <a:xfrm>
            <a:off x="4994624" y="454950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7C45148-4FF6-6C6C-790F-A0EE7BD902D2}"/>
              </a:ext>
            </a:extLst>
          </p:cNvPr>
          <p:cNvSpPr/>
          <p:nvPr/>
        </p:nvSpPr>
        <p:spPr>
          <a:xfrm>
            <a:off x="3182365" y="4483070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B2AE578-90FF-71DB-DF16-8A6414176DDC}"/>
              </a:ext>
            </a:extLst>
          </p:cNvPr>
          <p:cNvCxnSpPr>
            <a:cxnSpLocks/>
          </p:cNvCxnSpPr>
          <p:nvPr/>
        </p:nvCxnSpPr>
        <p:spPr>
          <a:xfrm flipV="1">
            <a:off x="2759197" y="5444836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36EAD5D-6ED9-C6EB-6B48-D6FAB548E9F2}"/>
              </a:ext>
            </a:extLst>
          </p:cNvPr>
          <p:cNvSpPr/>
          <p:nvPr/>
        </p:nvSpPr>
        <p:spPr>
          <a:xfrm>
            <a:off x="3711906" y="525825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부여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0AA560C-548D-C7CA-7F7B-A1DC38575B9E}"/>
              </a:ext>
            </a:extLst>
          </p:cNvPr>
          <p:cNvCxnSpPr>
            <a:cxnSpLocks/>
          </p:cNvCxnSpPr>
          <p:nvPr/>
        </p:nvCxnSpPr>
        <p:spPr>
          <a:xfrm flipV="1">
            <a:off x="4794086" y="5444836"/>
            <a:ext cx="1405884" cy="1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E6FD848-21A1-C7EA-A281-5CAA67AAF692}"/>
              </a:ext>
            </a:extLst>
          </p:cNvPr>
          <p:cNvCxnSpPr>
            <a:cxnSpLocks/>
          </p:cNvCxnSpPr>
          <p:nvPr/>
        </p:nvCxnSpPr>
        <p:spPr>
          <a:xfrm>
            <a:off x="6195404" y="5196405"/>
            <a:ext cx="0" cy="5601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D50DE7F-7968-E0A3-CF79-3775A3B86AD8}"/>
              </a:ext>
            </a:extLst>
          </p:cNvPr>
          <p:cNvCxnSpPr>
            <a:cxnSpLocks/>
          </p:cNvCxnSpPr>
          <p:nvPr/>
        </p:nvCxnSpPr>
        <p:spPr>
          <a:xfrm flipV="1">
            <a:off x="6195404" y="5200217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2E6E5FE-CAB4-0372-6794-1BE848664C61}"/>
              </a:ext>
            </a:extLst>
          </p:cNvPr>
          <p:cNvCxnSpPr>
            <a:cxnSpLocks/>
          </p:cNvCxnSpPr>
          <p:nvPr/>
        </p:nvCxnSpPr>
        <p:spPr>
          <a:xfrm flipV="1">
            <a:off x="6195403" y="5752763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CE67B240-4C36-F449-9201-BB874968862F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296139" y="2768404"/>
            <a:ext cx="954360" cy="469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85F1CDB-67B0-CA1D-8707-856E3513B9F7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4252996" y="4927007"/>
            <a:ext cx="1282718" cy="331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55EB5F6-C7B4-0E91-CD50-8E521472060C}"/>
              </a:ext>
            </a:extLst>
          </p:cNvPr>
          <p:cNvSpPr/>
          <p:nvPr/>
        </p:nvSpPr>
        <p:spPr>
          <a:xfrm>
            <a:off x="7148112" y="5028638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던전 입장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A5C8A4E-1D10-F040-8BBC-E05C71CB5506}"/>
              </a:ext>
            </a:extLst>
          </p:cNvPr>
          <p:cNvSpPr/>
          <p:nvPr/>
        </p:nvSpPr>
        <p:spPr>
          <a:xfrm>
            <a:off x="7148112" y="556401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조합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5CD7D0E-6406-9B67-FCAF-C2EEA21B534F}"/>
              </a:ext>
            </a:extLst>
          </p:cNvPr>
          <p:cNvCxnSpPr>
            <a:cxnSpLocks/>
          </p:cNvCxnSpPr>
          <p:nvPr/>
        </p:nvCxnSpPr>
        <p:spPr>
          <a:xfrm>
            <a:off x="8223185" y="5201222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D8A865EA-E7BA-BFC6-158D-2A59005D9B10}"/>
              </a:ext>
            </a:extLst>
          </p:cNvPr>
          <p:cNvCxnSpPr>
            <a:cxnSpLocks/>
          </p:cNvCxnSpPr>
          <p:nvPr/>
        </p:nvCxnSpPr>
        <p:spPr>
          <a:xfrm>
            <a:off x="8223185" y="5804560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1B9F91B-1F2A-FD97-CCA1-F4C2BD3E6AB9}"/>
              </a:ext>
            </a:extLst>
          </p:cNvPr>
          <p:cNvSpPr/>
          <p:nvPr/>
        </p:nvSpPr>
        <p:spPr>
          <a:xfrm>
            <a:off x="8710645" y="501246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76BFC18-46EF-C4DC-E4C6-DC1256A259B2}"/>
              </a:ext>
            </a:extLst>
          </p:cNvPr>
          <p:cNvSpPr/>
          <p:nvPr/>
        </p:nvSpPr>
        <p:spPr>
          <a:xfrm>
            <a:off x="8710645" y="5615807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/>
              <a:t>-1</a:t>
            </a:r>
            <a:endParaRPr lang="ko-KR" altLang="en-US" sz="1100" dirty="0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3991809-2ABE-38D2-43A8-1F314C4EA9BF}"/>
              </a:ext>
            </a:extLst>
          </p:cNvPr>
          <p:cNvCxnSpPr>
            <a:cxnSpLocks/>
          </p:cNvCxnSpPr>
          <p:nvPr/>
        </p:nvCxnSpPr>
        <p:spPr>
          <a:xfrm>
            <a:off x="9799366" y="5196405"/>
            <a:ext cx="396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F708831-36DC-42BF-2FD3-679E45240DFA}"/>
              </a:ext>
            </a:extLst>
          </p:cNvPr>
          <p:cNvSpPr/>
          <p:nvPr/>
        </p:nvSpPr>
        <p:spPr>
          <a:xfrm>
            <a:off x="10196016" y="5028637"/>
            <a:ext cx="570016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전투 진행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A9C27732-3AD5-C4E3-CE7A-7CF50B0694DA}"/>
              </a:ext>
            </a:extLst>
          </p:cNvPr>
          <p:cNvCxnSpPr>
            <a:cxnSpLocks/>
          </p:cNvCxnSpPr>
          <p:nvPr/>
        </p:nvCxnSpPr>
        <p:spPr>
          <a:xfrm>
            <a:off x="10766032" y="5225064"/>
            <a:ext cx="396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7F8697F-A738-E295-B8E0-520ADB6AE754}"/>
              </a:ext>
            </a:extLst>
          </p:cNvPr>
          <p:cNvSpPr/>
          <p:nvPr/>
        </p:nvSpPr>
        <p:spPr>
          <a:xfrm>
            <a:off x="11169223" y="5036311"/>
            <a:ext cx="570016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아이템 획득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EF3CB2F-1936-983D-28F2-2F6D4581453A}"/>
              </a:ext>
            </a:extLst>
          </p:cNvPr>
          <p:cNvSpPr/>
          <p:nvPr/>
        </p:nvSpPr>
        <p:spPr>
          <a:xfrm>
            <a:off x="6097291" y="4950395"/>
            <a:ext cx="5727624" cy="115106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14B4326-2C78-25F6-39C4-9D6929EF1FE3}"/>
              </a:ext>
            </a:extLst>
          </p:cNvPr>
          <p:cNvSpPr/>
          <p:nvPr/>
        </p:nvSpPr>
        <p:spPr>
          <a:xfrm>
            <a:off x="5565402" y="5914442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다음 날로 이동 버튼 누를 시</a:t>
            </a:r>
            <a:endParaRPr lang="ko-KR" altLang="en-US" sz="900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9D4ED105-7A7F-F25A-9C22-909335C3EAE8}"/>
              </a:ext>
            </a:extLst>
          </p:cNvPr>
          <p:cNvCxnSpPr>
            <a:cxnSpLocks/>
          </p:cNvCxnSpPr>
          <p:nvPr/>
        </p:nvCxnSpPr>
        <p:spPr>
          <a:xfrm flipH="1">
            <a:off x="2637770" y="5941515"/>
            <a:ext cx="13704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55155F1-5AE0-0F6A-BC7D-2DC7FE65EC53}"/>
              </a:ext>
            </a:extLst>
          </p:cNvPr>
          <p:cNvCxnSpPr>
            <a:cxnSpLocks/>
          </p:cNvCxnSpPr>
          <p:nvPr/>
        </p:nvCxnSpPr>
        <p:spPr>
          <a:xfrm>
            <a:off x="4003459" y="6167292"/>
            <a:ext cx="1561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AFC69D0-334C-8FDC-D02A-C828552B877F}"/>
              </a:ext>
            </a:extLst>
          </p:cNvPr>
          <p:cNvCxnSpPr>
            <a:cxnSpLocks/>
          </p:cNvCxnSpPr>
          <p:nvPr/>
        </p:nvCxnSpPr>
        <p:spPr>
          <a:xfrm>
            <a:off x="4003459" y="5941515"/>
            <a:ext cx="0" cy="427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EFB67B-94B8-8DE8-C3D0-624AAFA71674}"/>
              </a:ext>
            </a:extLst>
          </p:cNvPr>
          <p:cNvCxnSpPr>
            <a:cxnSpLocks/>
          </p:cNvCxnSpPr>
          <p:nvPr/>
        </p:nvCxnSpPr>
        <p:spPr>
          <a:xfrm flipH="1">
            <a:off x="1074717" y="6369205"/>
            <a:ext cx="2925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C9441A4-A70C-94F5-BB79-C50E71B8F86F}"/>
              </a:ext>
            </a:extLst>
          </p:cNvPr>
          <p:cNvSpPr/>
          <p:nvPr/>
        </p:nvSpPr>
        <p:spPr>
          <a:xfrm>
            <a:off x="1555590" y="574575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16A906BF-4CC1-0F8B-C8A2-6FA00B4B5770}"/>
              </a:ext>
            </a:extLst>
          </p:cNvPr>
          <p:cNvSpPr/>
          <p:nvPr/>
        </p:nvSpPr>
        <p:spPr>
          <a:xfrm>
            <a:off x="2875482" y="5727407"/>
            <a:ext cx="1508468" cy="414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45F970-1C0B-41AA-08D2-D873C145DC14}"/>
              </a:ext>
            </a:extLst>
          </p:cNvPr>
          <p:cNvSpPr/>
          <p:nvPr/>
        </p:nvSpPr>
        <p:spPr>
          <a:xfrm>
            <a:off x="256181" y="6180452"/>
            <a:ext cx="796889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 </a:t>
            </a:r>
            <a:endParaRPr lang="en-US" altLang="ko-KR" sz="1100" dirty="0"/>
          </a:p>
          <a:p>
            <a:pPr algn="ctr"/>
            <a:r>
              <a:rPr lang="ko-KR" altLang="en-US" sz="1100" dirty="0"/>
              <a:t>이동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C05E8DDE-17F0-A63B-129D-F4E86F2A2083}"/>
              </a:ext>
            </a:extLst>
          </p:cNvPr>
          <p:cNvCxnSpPr>
            <a:cxnSpLocks/>
          </p:cNvCxnSpPr>
          <p:nvPr/>
        </p:nvCxnSpPr>
        <p:spPr>
          <a:xfrm>
            <a:off x="654625" y="5920619"/>
            <a:ext cx="8806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912E8280-1C86-BFA5-40E5-D97ADEA8FD2D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654626" y="5914442"/>
            <a:ext cx="12298" cy="266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C3115EC-8DB7-5C59-A060-14961F7E4BD9}"/>
              </a:ext>
            </a:extLst>
          </p:cNvPr>
          <p:cNvCxnSpPr>
            <a:cxnSpLocks/>
          </p:cNvCxnSpPr>
          <p:nvPr/>
        </p:nvCxnSpPr>
        <p:spPr>
          <a:xfrm flipV="1">
            <a:off x="1811340" y="3498539"/>
            <a:ext cx="1841190" cy="30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99B841-8E41-B94D-C490-E6715E207F6C}"/>
              </a:ext>
            </a:extLst>
          </p:cNvPr>
          <p:cNvSpPr/>
          <p:nvPr/>
        </p:nvSpPr>
        <p:spPr>
          <a:xfrm>
            <a:off x="2093035" y="360303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동일 로직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CF52BCD2-C3F0-D993-31EB-589BBAA0E4FA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106381" y="6369204"/>
            <a:ext cx="149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CC04123-9D8B-3A9A-2F50-BF92EA27D68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48621" y="1322764"/>
            <a:ext cx="79788" cy="364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6A8A9A1-F72C-4A8C-194B-BDF84B317D89}"/>
              </a:ext>
            </a:extLst>
          </p:cNvPr>
          <p:cNvCxnSpPr>
            <a:cxnSpLocks/>
          </p:cNvCxnSpPr>
          <p:nvPr/>
        </p:nvCxnSpPr>
        <p:spPr>
          <a:xfrm flipH="1">
            <a:off x="103110" y="1324099"/>
            <a:ext cx="18291" cy="5048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537AA76-04AE-CCFA-FFA5-89A0FC0CB80F}"/>
              </a:ext>
            </a:extLst>
          </p:cNvPr>
          <p:cNvCxnSpPr>
            <a:cxnSpLocks/>
          </p:cNvCxnSpPr>
          <p:nvPr/>
        </p:nvCxnSpPr>
        <p:spPr>
          <a:xfrm>
            <a:off x="121401" y="1324099"/>
            <a:ext cx="10342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21718C-7523-3A07-EE9C-6C68ED4673B2}"/>
              </a:ext>
            </a:extLst>
          </p:cNvPr>
          <p:cNvSpPr/>
          <p:nvPr/>
        </p:nvSpPr>
        <p:spPr>
          <a:xfrm>
            <a:off x="6632369" y="381875"/>
            <a:ext cx="4133663" cy="1270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캐릭터와 함께 전투 후 스토리 </a:t>
            </a:r>
            <a:r>
              <a:rPr lang="ko-KR" altLang="en-US" dirty="0" err="1"/>
              <a:t>보는건</a:t>
            </a:r>
            <a:r>
              <a:rPr lang="ko-KR" altLang="en-US" dirty="0"/>
              <a:t> </a:t>
            </a:r>
            <a:r>
              <a:rPr lang="ko-KR" altLang="en-US" dirty="0" err="1"/>
              <a:t>횟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167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8258951" y="3859612"/>
            <a:ext cx="3555077" cy="28488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655127" y="905095"/>
            <a:ext cx="5569528" cy="2286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4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로비 흐름 순서도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2177935" y="2410682"/>
            <a:ext cx="602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2780020" y="222192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2" name="한쪽 모서리가 잘린 사각형 1"/>
          <p:cNvSpPr/>
          <p:nvPr/>
        </p:nvSpPr>
        <p:spPr>
          <a:xfrm>
            <a:off x="666924" y="978818"/>
            <a:ext cx="1309607" cy="49725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날짜 시작</a:t>
            </a:r>
          </a:p>
        </p:txBody>
      </p:sp>
      <p:cxnSp>
        <p:nvCxnSpPr>
          <p:cNvPr id="4" name="직선 화살표 연결선 3"/>
          <p:cNvCxnSpPr>
            <a:stCxn id="2" idx="1"/>
            <a:endCxn id="11" idx="0"/>
          </p:cNvCxnSpPr>
          <p:nvPr/>
        </p:nvCxnSpPr>
        <p:spPr>
          <a:xfrm flipH="1">
            <a:off x="1318518" y="1476076"/>
            <a:ext cx="3210" cy="38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판단 10"/>
          <p:cNvSpPr/>
          <p:nvPr/>
        </p:nvSpPr>
        <p:spPr>
          <a:xfrm>
            <a:off x="459101" y="1862034"/>
            <a:ext cx="1718834" cy="10972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날짜 </a:t>
            </a:r>
            <a:r>
              <a:rPr lang="en-US" altLang="ko-KR" sz="1050" dirty="0"/>
              <a:t>id</a:t>
            </a:r>
            <a:r>
              <a:rPr lang="ko-KR" altLang="en-US" sz="1050" dirty="0"/>
              <a:t>에 이벤트 있는지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777427" y="487901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부여</a:t>
            </a:r>
          </a:p>
        </p:txBody>
      </p:sp>
      <p:sp>
        <p:nvSpPr>
          <p:cNvPr id="85" name="순서도: 판단 84"/>
          <p:cNvSpPr/>
          <p:nvPr/>
        </p:nvSpPr>
        <p:spPr>
          <a:xfrm>
            <a:off x="459100" y="3360103"/>
            <a:ext cx="1718834" cy="10972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오전이 아닌지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88" name="직선 화살표 연결선 87"/>
          <p:cNvCxnSpPr>
            <a:stCxn id="11" idx="2"/>
            <a:endCxn id="85" idx="0"/>
          </p:cNvCxnSpPr>
          <p:nvPr/>
        </p:nvCxnSpPr>
        <p:spPr>
          <a:xfrm flipH="1">
            <a:off x="1318517" y="2959330"/>
            <a:ext cx="1" cy="400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2177934" y="3908751"/>
            <a:ext cx="621916" cy="13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5" idx="2"/>
            <a:endCxn id="84" idx="0"/>
          </p:cNvCxnSpPr>
          <p:nvPr/>
        </p:nvCxnSpPr>
        <p:spPr>
          <a:xfrm>
            <a:off x="1318517" y="4457399"/>
            <a:ext cx="0" cy="42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순서도: 판단 94"/>
          <p:cNvSpPr/>
          <p:nvPr/>
        </p:nvSpPr>
        <p:spPr>
          <a:xfrm>
            <a:off x="4881471" y="1030378"/>
            <a:ext cx="1718834" cy="10972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밤인지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32" name="TextBox 31"/>
          <p:cNvSpPr txBox="1"/>
          <p:nvPr/>
        </p:nvSpPr>
        <p:spPr>
          <a:xfrm>
            <a:off x="2213871" y="19166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177935" y="35030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332728" y="29750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346401" y="44667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30837" y="21013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cxnSp>
        <p:nvCxnSpPr>
          <p:cNvPr id="39" name="꺾인 연결선 38"/>
          <p:cNvCxnSpPr>
            <a:stCxn id="84" idx="2"/>
            <a:endCxn id="50" idx="1"/>
          </p:cNvCxnSpPr>
          <p:nvPr/>
        </p:nvCxnSpPr>
        <p:spPr>
          <a:xfrm rot="5400000" flipH="1" flipV="1">
            <a:off x="1382858" y="1984250"/>
            <a:ext cx="3207927" cy="3336610"/>
          </a:xfrm>
          <a:prstGeom prst="bentConnector4">
            <a:avLst>
              <a:gd name="adj1" fmla="val -7126"/>
              <a:gd name="adj2" fmla="val 865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6600305" y="1572620"/>
            <a:ext cx="509670" cy="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7109975" y="1383867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던전 입장</a:t>
            </a:r>
            <a:br>
              <a:rPr lang="en-US" altLang="ko-KR" sz="1100" dirty="0"/>
            </a:br>
            <a:r>
              <a:rPr lang="ko-KR" altLang="en-US" sz="1100" dirty="0"/>
              <a:t>가능</a:t>
            </a:r>
          </a:p>
        </p:txBody>
      </p:sp>
      <p:cxnSp>
        <p:nvCxnSpPr>
          <p:cNvPr id="115" name="직선 화살표 연결선 114"/>
          <p:cNvCxnSpPr>
            <a:stCxn id="95" idx="2"/>
            <a:endCxn id="122" idx="0"/>
          </p:cNvCxnSpPr>
          <p:nvPr/>
        </p:nvCxnSpPr>
        <p:spPr>
          <a:xfrm>
            <a:off x="5740888" y="2127674"/>
            <a:ext cx="4420" cy="51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5204218" y="264261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히로인</a:t>
            </a:r>
            <a:br>
              <a:rPr lang="en-US" altLang="ko-KR" sz="1100" dirty="0"/>
            </a:br>
            <a:r>
              <a:rPr lang="ko-KR" altLang="en-US" sz="1100" dirty="0"/>
              <a:t>일상 스토리</a:t>
            </a:r>
          </a:p>
        </p:txBody>
      </p:sp>
      <p:sp>
        <p:nvSpPr>
          <p:cNvPr id="124" name="한쪽 모서리가 잘린 사각형 123"/>
          <p:cNvSpPr/>
          <p:nvPr/>
        </p:nvSpPr>
        <p:spPr>
          <a:xfrm>
            <a:off x="2780020" y="3678232"/>
            <a:ext cx="1309607" cy="49725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다음날짜</a:t>
            </a:r>
            <a:r>
              <a:rPr lang="ko-KR" altLang="en-US" sz="1200" dirty="0"/>
              <a:t> </a:t>
            </a:r>
            <a:r>
              <a:rPr lang="en-US" altLang="ko-KR" sz="1200" dirty="0"/>
              <a:t>id</a:t>
            </a:r>
            <a:r>
              <a:rPr lang="ko-KR" altLang="en-US" sz="1200" dirty="0"/>
              <a:t>로 이동</a:t>
            </a:r>
          </a:p>
        </p:txBody>
      </p:sp>
      <p:cxnSp>
        <p:nvCxnSpPr>
          <p:cNvPr id="133" name="직선 화살표 연결선 132"/>
          <p:cNvCxnSpPr>
            <a:stCxn id="134" idx="2"/>
            <a:endCxn id="139" idx="0"/>
          </p:cNvCxnSpPr>
          <p:nvPr/>
        </p:nvCxnSpPr>
        <p:spPr>
          <a:xfrm>
            <a:off x="9261763" y="1767778"/>
            <a:ext cx="0" cy="87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8720673" y="139027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히로인과</a:t>
            </a:r>
            <a:r>
              <a:rPr lang="ko-KR" altLang="en-US" sz="1100" dirty="0"/>
              <a:t> 같이 전투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7113362" y="199983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그냥 전투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13" idx="3"/>
            <a:endCxn id="134" idx="1"/>
          </p:cNvCxnSpPr>
          <p:nvPr/>
        </p:nvCxnSpPr>
        <p:spPr>
          <a:xfrm>
            <a:off x="8192155" y="1572620"/>
            <a:ext cx="528518" cy="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8720673" y="264261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- 1</a:t>
            </a:r>
            <a:endParaRPr lang="ko-KR" altLang="en-US" sz="1100" dirty="0"/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22" idx="3"/>
            <a:endCxn id="139" idx="1"/>
          </p:cNvCxnSpPr>
          <p:nvPr/>
        </p:nvCxnSpPr>
        <p:spPr>
          <a:xfrm>
            <a:off x="6286398" y="2831364"/>
            <a:ext cx="24342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>
            <a:stCxn id="113" idx="2"/>
            <a:endCxn id="135" idx="0"/>
          </p:cNvCxnSpPr>
          <p:nvPr/>
        </p:nvCxnSpPr>
        <p:spPr>
          <a:xfrm>
            <a:off x="7651065" y="1761372"/>
            <a:ext cx="3387" cy="23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4655127" y="3414987"/>
            <a:ext cx="3391593" cy="2286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꺾인 연결선 149"/>
          <p:cNvCxnSpPr>
            <a:stCxn id="84" idx="2"/>
            <a:endCxn id="147" idx="1"/>
          </p:cNvCxnSpPr>
          <p:nvPr/>
        </p:nvCxnSpPr>
        <p:spPr>
          <a:xfrm rot="5400000" flipH="1" flipV="1">
            <a:off x="2637804" y="3239196"/>
            <a:ext cx="698035" cy="3336610"/>
          </a:xfrm>
          <a:prstGeom prst="bentConnector4">
            <a:avLst>
              <a:gd name="adj1" fmla="val -32749"/>
              <a:gd name="adj2" fmla="val 867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5050808" y="438830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조합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6555551" y="438830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- 1</a:t>
            </a:r>
            <a:endParaRPr lang="ko-KR" altLang="en-US" sz="11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52" idx="3"/>
            <a:endCxn id="153" idx="1"/>
          </p:cNvCxnSpPr>
          <p:nvPr/>
        </p:nvCxnSpPr>
        <p:spPr>
          <a:xfrm>
            <a:off x="6132988" y="4577054"/>
            <a:ext cx="4225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순서도: 판단 173"/>
          <p:cNvSpPr/>
          <p:nvPr/>
        </p:nvSpPr>
        <p:spPr>
          <a:xfrm>
            <a:off x="8573393" y="4833873"/>
            <a:ext cx="1413273" cy="8452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이벤트날짜</a:t>
            </a:r>
            <a:r>
              <a:rPr lang="ko-KR" altLang="en-US" sz="1050" dirty="0"/>
              <a:t> </a:t>
            </a:r>
            <a:r>
              <a:rPr lang="en-US" altLang="ko-KR" sz="1050" dirty="0"/>
              <a:t>id</a:t>
            </a:r>
            <a:endParaRPr lang="ko-KR" altLang="en-US" sz="1050" dirty="0"/>
          </a:p>
        </p:txBody>
      </p:sp>
      <p:cxnSp>
        <p:nvCxnSpPr>
          <p:cNvPr id="176" name="직선 화살표 연결선 175"/>
          <p:cNvCxnSpPr>
            <a:stCxn id="135" idx="2"/>
          </p:cNvCxnSpPr>
          <p:nvPr/>
        </p:nvCxnSpPr>
        <p:spPr>
          <a:xfrm>
            <a:off x="7654452" y="2377336"/>
            <a:ext cx="1054147" cy="24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10371698" y="6141715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74" idx="3"/>
            <a:endCxn id="237" idx="1"/>
          </p:cNvCxnSpPr>
          <p:nvPr/>
        </p:nvCxnSpPr>
        <p:spPr>
          <a:xfrm>
            <a:off x="9986666" y="5256520"/>
            <a:ext cx="185438" cy="8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9890528" y="47494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9376177" y="5639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8738941" y="4018544"/>
            <a:ext cx="1082180" cy="59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 날로 </a:t>
            </a:r>
            <a:br>
              <a:rPr lang="en-US" altLang="ko-KR" sz="1100" dirty="0"/>
            </a:br>
            <a:r>
              <a:rPr lang="ko-KR" altLang="en-US" sz="1100" dirty="0"/>
              <a:t>이동 버튼 </a:t>
            </a:r>
            <a:br>
              <a:rPr lang="en-US" altLang="ko-KR" sz="1100" dirty="0"/>
            </a:br>
            <a:r>
              <a:rPr lang="ko-KR" altLang="en-US" sz="1100" dirty="0"/>
              <a:t>클릭 시</a:t>
            </a:r>
          </a:p>
        </p:txBody>
      </p:sp>
      <p:cxnSp>
        <p:nvCxnSpPr>
          <p:cNvPr id="202" name="직선 화살표 연결선 201"/>
          <p:cNvCxnSpPr>
            <a:stCxn id="199" idx="2"/>
            <a:endCxn id="174" idx="0"/>
          </p:cNvCxnSpPr>
          <p:nvPr/>
        </p:nvCxnSpPr>
        <p:spPr>
          <a:xfrm flipH="1">
            <a:off x="9280030" y="4616024"/>
            <a:ext cx="1" cy="217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74" idx="2"/>
          </p:cNvCxnSpPr>
          <p:nvPr/>
        </p:nvCxnSpPr>
        <p:spPr>
          <a:xfrm>
            <a:off x="9280030" y="5679166"/>
            <a:ext cx="7275" cy="34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한쪽 모서리가 잘린 사각형 207"/>
          <p:cNvSpPr/>
          <p:nvPr/>
        </p:nvSpPr>
        <p:spPr>
          <a:xfrm>
            <a:off x="8660521" y="6021962"/>
            <a:ext cx="1309607" cy="49725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다음날짜</a:t>
            </a:r>
            <a:r>
              <a:rPr lang="ko-KR" altLang="en-US" sz="1200" dirty="0"/>
              <a:t> </a:t>
            </a:r>
            <a:r>
              <a:rPr lang="en-US" altLang="ko-KR" sz="1200" dirty="0"/>
              <a:t>id</a:t>
            </a:r>
            <a:r>
              <a:rPr lang="ko-KR" altLang="en-US" sz="1200" dirty="0"/>
              <a:t>로 이동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5564515" y="6007301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부분 아직 미완 </a:t>
            </a:r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37" name="순서도: 판단 236"/>
          <p:cNvSpPr/>
          <p:nvPr/>
        </p:nvSpPr>
        <p:spPr>
          <a:xfrm>
            <a:off x="10172104" y="4705839"/>
            <a:ext cx="1801604" cy="111862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해당 </a:t>
            </a:r>
            <a:r>
              <a:rPr lang="ko-KR" altLang="en-US" sz="1050" dirty="0" err="1"/>
              <a:t>히로인과</a:t>
            </a:r>
            <a:r>
              <a:rPr lang="ko-KR" altLang="en-US" sz="1050" dirty="0"/>
              <a:t> 전투를 했는지  체크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8949666" y="3228389"/>
            <a:ext cx="25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다음날짜</a:t>
            </a:r>
            <a:r>
              <a:rPr lang="ko-KR" altLang="en-US" dirty="0"/>
              <a:t> </a:t>
            </a:r>
            <a:r>
              <a:rPr lang="en-US" altLang="ko-KR" dirty="0"/>
              <a:t>ID </a:t>
            </a:r>
            <a:r>
              <a:rPr lang="ko-KR" altLang="en-US" dirty="0"/>
              <a:t>버튼 클릭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아무때나</a:t>
            </a:r>
            <a:r>
              <a:rPr lang="ko-KR" altLang="en-US" dirty="0"/>
              <a:t> 클릭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177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진행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11EB2A-9CDC-0806-37C0-993E83BF3C72}"/>
              </a:ext>
            </a:extLst>
          </p:cNvPr>
          <p:cNvSpPr/>
          <p:nvPr/>
        </p:nvSpPr>
        <p:spPr>
          <a:xfrm>
            <a:off x="2188982" y="1580016"/>
            <a:ext cx="6747200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F161AA89-4624-557E-5AC1-D8008477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2" y="1580016"/>
            <a:ext cx="6747200" cy="354767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0EF667F-4E41-DC9F-3F7A-E763EA6BF339}"/>
              </a:ext>
            </a:extLst>
          </p:cNvPr>
          <p:cNvSpPr txBox="1"/>
          <p:nvPr/>
        </p:nvSpPr>
        <p:spPr>
          <a:xfrm>
            <a:off x="711537" y="5277984"/>
            <a:ext cx="5384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대화 창 공통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대화 </a:t>
            </a:r>
            <a:r>
              <a:rPr lang="en-US" altLang="ko-KR" sz="1400" dirty="0"/>
              <a:t>XML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r>
              <a:rPr lang="en-US" altLang="ko-KR" sz="1400" dirty="0"/>
              <a:t>( XML </a:t>
            </a:r>
            <a:r>
              <a:rPr lang="ko-KR" altLang="en-US" sz="1400" dirty="0"/>
              <a:t>파일은 </a:t>
            </a:r>
            <a:r>
              <a:rPr lang="en-US" altLang="ko-KR" sz="1400" dirty="0"/>
              <a:t>1</a:t>
            </a:r>
            <a:r>
              <a:rPr lang="ko-KR" altLang="en-US" sz="1400" dirty="0"/>
              <a:t>주 마다 그리고 캐릭터 마다 파일을 다르게 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8908E9E-6F1F-7A17-5025-8C42160253E3}"/>
              </a:ext>
            </a:extLst>
          </p:cNvPr>
          <p:cNvSpPr/>
          <p:nvPr/>
        </p:nvSpPr>
        <p:spPr>
          <a:xfrm>
            <a:off x="8172201" y="175536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4E8FEA9-914A-B6B9-87A2-CC940A932400}"/>
              </a:ext>
            </a:extLst>
          </p:cNvPr>
          <p:cNvCxnSpPr>
            <a:cxnSpLocks/>
          </p:cNvCxnSpPr>
          <p:nvPr/>
        </p:nvCxnSpPr>
        <p:spPr>
          <a:xfrm>
            <a:off x="8213765" y="1246909"/>
            <a:ext cx="0" cy="5698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6B96113-BB24-3E17-1534-7D3A4F502E53}"/>
              </a:ext>
            </a:extLst>
          </p:cNvPr>
          <p:cNvCxnSpPr>
            <a:cxnSpLocks/>
          </p:cNvCxnSpPr>
          <p:nvPr/>
        </p:nvCxnSpPr>
        <p:spPr>
          <a:xfrm>
            <a:off x="8213765" y="1246909"/>
            <a:ext cx="435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36B017-5455-6DAF-E18A-8CE4E861B4A7}"/>
              </a:ext>
            </a:extLst>
          </p:cNvPr>
          <p:cNvSpPr txBox="1"/>
          <p:nvPr/>
        </p:nvSpPr>
        <p:spPr>
          <a:xfrm>
            <a:off x="8649194" y="1101662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배경 이미지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 중 </a:t>
            </a:r>
            <a:r>
              <a:rPr lang="en-US" altLang="ko-KR" sz="800" dirty="0"/>
              <a:t>&lt;setting -&gt; background=“”</a:t>
            </a:r>
          </a:p>
        </p:txBody>
      </p:sp>
    </p:spTree>
    <p:extLst>
      <p:ext uri="{BB962C8B-B14F-4D97-AF65-F5344CB8AC3E}">
        <p14:creationId xmlns:p14="http://schemas.microsoft.com/office/powerpoint/2010/main" val="324586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진행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7BA03-A92F-4BE8-8079-215B0806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62" y="1241569"/>
            <a:ext cx="7055142" cy="354854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3848DA9-C005-4AEC-87F3-5A12F314BF39}"/>
              </a:ext>
            </a:extLst>
          </p:cNvPr>
          <p:cNvSpPr/>
          <p:nvPr/>
        </p:nvSpPr>
        <p:spPr>
          <a:xfrm>
            <a:off x="2961314" y="1770076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08DC58-2369-4723-A8F7-3A40A87B84A5}"/>
              </a:ext>
            </a:extLst>
          </p:cNvPr>
          <p:cNvSpPr/>
          <p:nvPr/>
        </p:nvSpPr>
        <p:spPr>
          <a:xfrm>
            <a:off x="6328487" y="1441599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110C491-4C3F-49A6-96E8-351AB0864ADF}"/>
              </a:ext>
            </a:extLst>
          </p:cNvPr>
          <p:cNvSpPr/>
          <p:nvPr/>
        </p:nvSpPr>
        <p:spPr>
          <a:xfrm>
            <a:off x="7751428" y="184557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5D141D-1833-4F9A-9D3E-97C493151F9F}"/>
              </a:ext>
            </a:extLst>
          </p:cNvPr>
          <p:cNvCxnSpPr>
            <a:cxnSpLocks/>
          </p:cNvCxnSpPr>
          <p:nvPr/>
        </p:nvCxnSpPr>
        <p:spPr>
          <a:xfrm flipV="1">
            <a:off x="8873453" y="3015840"/>
            <a:ext cx="927685" cy="592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A4D7D7-C2B2-4A4A-B769-5A0647EDE791}"/>
              </a:ext>
            </a:extLst>
          </p:cNvPr>
          <p:cNvSpPr txBox="1"/>
          <p:nvPr/>
        </p:nvSpPr>
        <p:spPr>
          <a:xfrm>
            <a:off x="9694878" y="2452705"/>
            <a:ext cx="2119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박스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모든 텍스트 박스 통일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특정 독백 </a:t>
            </a:r>
            <a:r>
              <a:rPr lang="ko-KR" altLang="en-US" sz="1100" dirty="0" err="1"/>
              <a:t>연출시</a:t>
            </a:r>
            <a:r>
              <a:rPr lang="ko-KR" altLang="en-US" sz="1100" dirty="0"/>
              <a:t> 따로 설명 </a:t>
            </a:r>
            <a:r>
              <a:rPr lang="en-US" altLang="ko-KR" sz="1100" dirty="0"/>
              <a:t>ex) monologue )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754830-85E8-43ED-A536-226899B3098A}"/>
              </a:ext>
            </a:extLst>
          </p:cNvPr>
          <p:cNvCxnSpPr>
            <a:cxnSpLocks/>
          </p:cNvCxnSpPr>
          <p:nvPr/>
        </p:nvCxnSpPr>
        <p:spPr>
          <a:xfrm>
            <a:off x="8882890" y="4176121"/>
            <a:ext cx="869314" cy="194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66FDE4-04DB-4EC0-8BEC-6B2F2B59AD92}"/>
              </a:ext>
            </a:extLst>
          </p:cNvPr>
          <p:cNvSpPr txBox="1"/>
          <p:nvPr/>
        </p:nvSpPr>
        <p:spPr>
          <a:xfrm>
            <a:off x="9801138" y="4068659"/>
            <a:ext cx="21196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출력 범위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이름과 시스템 버튼 사이 공간에서 텍스트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한글자씩</a:t>
            </a:r>
            <a:r>
              <a:rPr lang="ko-KR" altLang="en-US" sz="1100" dirty="0"/>
              <a:t> 출력</a:t>
            </a:r>
            <a:r>
              <a:rPr lang="en-US" altLang="ko-KR" sz="1100" dirty="0"/>
              <a:t>, </a:t>
            </a:r>
            <a:r>
              <a:rPr lang="ko-KR" altLang="en-US" sz="1100" dirty="0"/>
              <a:t>마우스 </a:t>
            </a:r>
            <a:r>
              <a:rPr lang="ko-KR" altLang="en-US" sz="1100" dirty="0" err="1"/>
              <a:t>좌클릭</a:t>
            </a:r>
            <a:r>
              <a:rPr lang="ko-KR" altLang="en-US" sz="1100" dirty="0"/>
              <a:t> 및 </a:t>
            </a:r>
            <a:r>
              <a:rPr lang="en-US" altLang="ko-KR" sz="1100" dirty="0"/>
              <a:t>Enter</a:t>
            </a:r>
            <a:r>
              <a:rPr lang="ko-KR" altLang="en-US" sz="1100" dirty="0"/>
              <a:t>버튼으로 전체 텍스트 출력</a:t>
            </a:r>
            <a:endParaRPr lang="en-US" altLang="ko-KR" sz="11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A41451-C77B-4580-BDD6-18F13C2B3729}"/>
              </a:ext>
            </a:extLst>
          </p:cNvPr>
          <p:cNvCxnSpPr>
            <a:cxnSpLocks/>
          </p:cNvCxnSpPr>
          <p:nvPr/>
        </p:nvCxnSpPr>
        <p:spPr>
          <a:xfrm flipH="1" flipV="1">
            <a:off x="2026113" y="3217676"/>
            <a:ext cx="807786" cy="349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710C90B-6AC8-4C21-B3FF-2837A7C07E7C}"/>
              </a:ext>
            </a:extLst>
          </p:cNvPr>
          <p:cNvSpPr txBox="1"/>
          <p:nvPr/>
        </p:nvSpPr>
        <p:spPr>
          <a:xfrm>
            <a:off x="349713" y="2866761"/>
            <a:ext cx="2119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이름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시나리오 테이블 참조</a:t>
            </a:r>
            <a:endParaRPr lang="en-US" altLang="ko-KR" sz="11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5C696E2-945D-4020-9B6B-D8EFC4A1C34B}"/>
              </a:ext>
            </a:extLst>
          </p:cNvPr>
          <p:cNvSpPr/>
          <p:nvPr/>
        </p:nvSpPr>
        <p:spPr>
          <a:xfrm>
            <a:off x="3272757" y="1556535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9637CCB-DD81-4353-A1CC-DE9EC1CE73EE}"/>
              </a:ext>
            </a:extLst>
          </p:cNvPr>
          <p:cNvSpPr/>
          <p:nvPr/>
        </p:nvSpPr>
        <p:spPr>
          <a:xfrm>
            <a:off x="6675931" y="1278032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1543257-08D1-4F65-BD5E-A49450166918}"/>
              </a:ext>
            </a:extLst>
          </p:cNvPr>
          <p:cNvSpPr/>
          <p:nvPr/>
        </p:nvSpPr>
        <p:spPr>
          <a:xfrm>
            <a:off x="8070211" y="1656823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F67F78-B7DB-4E55-B7CF-85A3E592087B}"/>
              </a:ext>
            </a:extLst>
          </p:cNvPr>
          <p:cNvCxnSpPr>
            <a:cxnSpLocks/>
          </p:cNvCxnSpPr>
          <p:nvPr/>
        </p:nvCxnSpPr>
        <p:spPr>
          <a:xfrm flipH="1">
            <a:off x="2084662" y="4445592"/>
            <a:ext cx="749237" cy="60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4FA2B0-8F0F-49BA-BA2D-661A03694461}"/>
              </a:ext>
            </a:extLst>
          </p:cNvPr>
          <p:cNvSpPr txBox="1"/>
          <p:nvPr/>
        </p:nvSpPr>
        <p:spPr>
          <a:xfrm>
            <a:off x="-23073" y="3981470"/>
            <a:ext cx="211961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오토 출력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한글자씩</a:t>
            </a:r>
            <a:r>
              <a:rPr lang="ko-KR" altLang="en-US" sz="1100" dirty="0"/>
              <a:t> 출력되는 텍스트가 전부 출력된 후 플레이어가 조작을 하지 않아도 다음 대화 스크립트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On/off </a:t>
            </a:r>
            <a:r>
              <a:rPr lang="ko-KR" altLang="en-US" sz="1100" dirty="0"/>
              <a:t>기능</a:t>
            </a:r>
            <a:endParaRPr lang="en-US" altLang="ko-KR" sz="11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8170C07-4FD8-4A29-8A9E-A37FAF2F41B0}"/>
              </a:ext>
            </a:extLst>
          </p:cNvPr>
          <p:cNvCxnSpPr>
            <a:cxnSpLocks/>
          </p:cNvCxnSpPr>
          <p:nvPr/>
        </p:nvCxnSpPr>
        <p:spPr>
          <a:xfrm flipH="1">
            <a:off x="2833899" y="4480724"/>
            <a:ext cx="563384" cy="701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878865-50BE-4900-BDBA-7E3567B0BC8B}"/>
              </a:ext>
            </a:extLst>
          </p:cNvPr>
          <p:cNvSpPr txBox="1"/>
          <p:nvPr/>
        </p:nvSpPr>
        <p:spPr>
          <a:xfrm>
            <a:off x="2026113" y="5243331"/>
            <a:ext cx="2119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로그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로그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0CA2C7D-1ABC-4010-84A6-B4264CE07164}"/>
              </a:ext>
            </a:extLst>
          </p:cNvPr>
          <p:cNvCxnSpPr>
            <a:cxnSpLocks/>
          </p:cNvCxnSpPr>
          <p:nvPr/>
        </p:nvCxnSpPr>
        <p:spPr>
          <a:xfrm>
            <a:off x="4104146" y="4422787"/>
            <a:ext cx="127564" cy="797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A8B78F-6C67-415F-95FF-7463AAC4F9B5}"/>
              </a:ext>
            </a:extLst>
          </p:cNvPr>
          <p:cNvSpPr txBox="1"/>
          <p:nvPr/>
        </p:nvSpPr>
        <p:spPr>
          <a:xfrm>
            <a:off x="3496810" y="5266185"/>
            <a:ext cx="2119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로드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로드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EB9AD73-7756-4724-9DF5-93E941646DB5}"/>
              </a:ext>
            </a:extLst>
          </p:cNvPr>
          <p:cNvCxnSpPr>
            <a:cxnSpLocks/>
          </p:cNvCxnSpPr>
          <p:nvPr/>
        </p:nvCxnSpPr>
        <p:spPr>
          <a:xfrm>
            <a:off x="4652027" y="4421864"/>
            <a:ext cx="767262" cy="798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62E8E1-DBE0-426B-9520-3FA62CD53B1D}"/>
              </a:ext>
            </a:extLst>
          </p:cNvPr>
          <p:cNvSpPr txBox="1"/>
          <p:nvPr/>
        </p:nvSpPr>
        <p:spPr>
          <a:xfrm>
            <a:off x="5237941" y="5266185"/>
            <a:ext cx="21196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</a:t>
            </a:r>
            <a:r>
              <a:rPr lang="ko-KR" altLang="en-US" sz="1100" dirty="0" err="1"/>
              <a:t>스킵</a:t>
            </a:r>
            <a:r>
              <a:rPr lang="ko-KR" altLang="en-US" sz="1100" dirty="0"/>
              <a:t>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모든 텍스트가 </a:t>
            </a:r>
            <a:r>
              <a:rPr lang="en-US" altLang="ko-KR" sz="1100" dirty="0"/>
              <a:t>10</a:t>
            </a:r>
            <a:r>
              <a:rPr lang="ko-KR" altLang="en-US" sz="1100" dirty="0"/>
              <a:t>배속으로 오토 출력</a:t>
            </a:r>
            <a:endParaRPr lang="en-US" altLang="ko-KR" sz="11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0329879-E314-4F3D-9CDD-374C65871C33}"/>
              </a:ext>
            </a:extLst>
          </p:cNvPr>
          <p:cNvCxnSpPr>
            <a:cxnSpLocks/>
          </p:cNvCxnSpPr>
          <p:nvPr/>
        </p:nvCxnSpPr>
        <p:spPr>
          <a:xfrm>
            <a:off x="5181579" y="4439658"/>
            <a:ext cx="2778713" cy="780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1B1C6E7-045D-43CA-A4FD-EB2A7829F8C7}"/>
              </a:ext>
            </a:extLst>
          </p:cNvPr>
          <p:cNvSpPr txBox="1"/>
          <p:nvPr/>
        </p:nvSpPr>
        <p:spPr>
          <a:xfrm>
            <a:off x="7406493" y="5273230"/>
            <a:ext cx="2119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숨기기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텍스트창 비활성화</a:t>
            </a:r>
            <a:endParaRPr lang="en-US" altLang="ko-KR" sz="11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816FF2C-90DC-4DE2-A2E7-6A7BD94B4C91}"/>
              </a:ext>
            </a:extLst>
          </p:cNvPr>
          <p:cNvSpPr/>
          <p:nvPr/>
        </p:nvSpPr>
        <p:spPr>
          <a:xfrm>
            <a:off x="8948255" y="1342260"/>
            <a:ext cx="366319" cy="297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BD13BE-84C1-4AA4-A04D-83E904264214}"/>
              </a:ext>
            </a:extLst>
          </p:cNvPr>
          <p:cNvCxnSpPr>
            <a:cxnSpLocks/>
          </p:cNvCxnSpPr>
          <p:nvPr/>
        </p:nvCxnSpPr>
        <p:spPr>
          <a:xfrm flipV="1">
            <a:off x="9131414" y="919191"/>
            <a:ext cx="927685" cy="592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DCFD80B-E47B-4CF5-BD3C-E1D865A0632F}"/>
              </a:ext>
            </a:extLst>
          </p:cNvPr>
          <p:cNvSpPr txBox="1"/>
          <p:nvPr/>
        </p:nvSpPr>
        <p:spPr>
          <a:xfrm>
            <a:off x="10072382" y="687571"/>
            <a:ext cx="2119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옵션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CA3241-C28F-4835-9B7A-B8472D9FC535}"/>
              </a:ext>
            </a:extLst>
          </p:cNvPr>
          <p:cNvSpPr/>
          <p:nvPr/>
        </p:nvSpPr>
        <p:spPr>
          <a:xfrm>
            <a:off x="4441272" y="152204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A80EA22-5556-4D9D-83A9-F4083210DFC0}"/>
              </a:ext>
            </a:extLst>
          </p:cNvPr>
          <p:cNvSpPr/>
          <p:nvPr/>
        </p:nvSpPr>
        <p:spPr>
          <a:xfrm>
            <a:off x="4767842" y="1352769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5FF8B6-1CAB-4615-959F-0CE15D14956B}"/>
              </a:ext>
            </a:extLst>
          </p:cNvPr>
          <p:cNvSpPr/>
          <p:nvPr/>
        </p:nvSpPr>
        <p:spPr>
          <a:xfrm>
            <a:off x="2655114" y="3408404"/>
            <a:ext cx="6476301" cy="11681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66E7-37C5-43BC-BD20-C9FBA03FB3A1}"/>
              </a:ext>
            </a:extLst>
          </p:cNvPr>
          <p:cNvSpPr txBox="1"/>
          <p:nvPr/>
        </p:nvSpPr>
        <p:spPr>
          <a:xfrm>
            <a:off x="2780949" y="3519558"/>
            <a:ext cx="73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2005-4E01-4654-B3DE-9C9D7B994832}"/>
              </a:ext>
            </a:extLst>
          </p:cNvPr>
          <p:cNvSpPr txBox="1"/>
          <p:nvPr/>
        </p:nvSpPr>
        <p:spPr>
          <a:xfrm>
            <a:off x="2745996" y="3764499"/>
            <a:ext cx="543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 멀리 학교 전경과 등교하는 학생들이 보인다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A7360B-4D01-4E8C-87F3-32958BB0D973}"/>
              </a:ext>
            </a:extLst>
          </p:cNvPr>
          <p:cNvSpPr/>
          <p:nvPr/>
        </p:nvSpPr>
        <p:spPr>
          <a:xfrm>
            <a:off x="2745996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Auto</a:t>
            </a:r>
            <a:endParaRPr lang="ko-KR" altLang="en-US" sz="105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5CA182-BA0D-4D71-BC2F-52135C059A17}"/>
              </a:ext>
            </a:extLst>
          </p:cNvPr>
          <p:cNvSpPr/>
          <p:nvPr/>
        </p:nvSpPr>
        <p:spPr>
          <a:xfrm>
            <a:off x="3246539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Log</a:t>
            </a:r>
            <a:endParaRPr lang="ko-KR" altLang="en-US" sz="105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CBA644A-E6F5-40CE-9DFB-733EFD75BAEC}"/>
              </a:ext>
            </a:extLst>
          </p:cNvPr>
          <p:cNvSpPr/>
          <p:nvPr/>
        </p:nvSpPr>
        <p:spPr>
          <a:xfrm>
            <a:off x="3747083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SA/LO</a:t>
            </a:r>
            <a:endParaRPr lang="ko-KR" altLang="en-US" sz="8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67F836-0B57-40B6-9B6C-360D67FDCA85}"/>
              </a:ext>
            </a:extLst>
          </p:cNvPr>
          <p:cNvSpPr/>
          <p:nvPr/>
        </p:nvSpPr>
        <p:spPr>
          <a:xfrm>
            <a:off x="4248528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Skip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50B7179-6FBB-4002-B73E-80CBED21F92E}"/>
              </a:ext>
            </a:extLst>
          </p:cNvPr>
          <p:cNvSpPr/>
          <p:nvPr/>
        </p:nvSpPr>
        <p:spPr>
          <a:xfrm>
            <a:off x="4735134" y="433737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Hide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CB9AE1-76A1-44D5-830D-753DD26CF0E0}"/>
              </a:ext>
            </a:extLst>
          </p:cNvPr>
          <p:cNvSpPr/>
          <p:nvPr/>
        </p:nvSpPr>
        <p:spPr>
          <a:xfrm>
            <a:off x="2745996" y="3764499"/>
            <a:ext cx="6314114" cy="467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85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진행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7BA03-A92F-4BE8-8079-215B0806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62" y="1241569"/>
            <a:ext cx="7055142" cy="354854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3848DA9-C005-4AEC-87F3-5A12F314BF39}"/>
              </a:ext>
            </a:extLst>
          </p:cNvPr>
          <p:cNvSpPr/>
          <p:nvPr/>
        </p:nvSpPr>
        <p:spPr>
          <a:xfrm>
            <a:off x="2961314" y="1770076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08DC58-2369-4723-A8F7-3A40A87B84A5}"/>
              </a:ext>
            </a:extLst>
          </p:cNvPr>
          <p:cNvSpPr/>
          <p:nvPr/>
        </p:nvSpPr>
        <p:spPr>
          <a:xfrm>
            <a:off x="5419289" y="142612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110C491-4C3F-49A6-96E8-351AB0864ADF}"/>
              </a:ext>
            </a:extLst>
          </p:cNvPr>
          <p:cNvSpPr/>
          <p:nvPr/>
        </p:nvSpPr>
        <p:spPr>
          <a:xfrm>
            <a:off x="7751428" y="184557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5FF8B6-1CAB-4615-959F-0CE15D14956B}"/>
              </a:ext>
            </a:extLst>
          </p:cNvPr>
          <p:cNvSpPr/>
          <p:nvPr/>
        </p:nvSpPr>
        <p:spPr>
          <a:xfrm>
            <a:off x="2655114" y="3408404"/>
            <a:ext cx="6476301" cy="11681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66E7-37C5-43BC-BD20-C9FBA03FB3A1}"/>
              </a:ext>
            </a:extLst>
          </p:cNvPr>
          <p:cNvSpPr txBox="1"/>
          <p:nvPr/>
        </p:nvSpPr>
        <p:spPr>
          <a:xfrm>
            <a:off x="2780949" y="3519558"/>
            <a:ext cx="73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2005-4E01-4654-B3DE-9C9D7B994832}"/>
              </a:ext>
            </a:extLst>
          </p:cNvPr>
          <p:cNvSpPr txBox="1"/>
          <p:nvPr/>
        </p:nvSpPr>
        <p:spPr>
          <a:xfrm>
            <a:off x="2745996" y="3764499"/>
            <a:ext cx="543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 멀리 학교 전경과 등교하는 학생들이 보인다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A7360B-4D01-4E8C-87F3-32958BB0D973}"/>
              </a:ext>
            </a:extLst>
          </p:cNvPr>
          <p:cNvSpPr/>
          <p:nvPr/>
        </p:nvSpPr>
        <p:spPr>
          <a:xfrm>
            <a:off x="2745996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Auto</a:t>
            </a:r>
            <a:endParaRPr lang="ko-KR" altLang="en-US" sz="105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5CA182-BA0D-4D71-BC2F-52135C059A17}"/>
              </a:ext>
            </a:extLst>
          </p:cNvPr>
          <p:cNvSpPr/>
          <p:nvPr/>
        </p:nvSpPr>
        <p:spPr>
          <a:xfrm>
            <a:off x="3246539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Log</a:t>
            </a:r>
            <a:endParaRPr lang="ko-KR" altLang="en-US" sz="105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CBA644A-E6F5-40CE-9DFB-733EFD75BAEC}"/>
              </a:ext>
            </a:extLst>
          </p:cNvPr>
          <p:cNvSpPr/>
          <p:nvPr/>
        </p:nvSpPr>
        <p:spPr>
          <a:xfrm>
            <a:off x="3747083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SA/LO</a:t>
            </a:r>
            <a:endParaRPr lang="ko-KR" altLang="en-US" sz="8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67F836-0B57-40B6-9B6C-360D67FDCA85}"/>
              </a:ext>
            </a:extLst>
          </p:cNvPr>
          <p:cNvSpPr/>
          <p:nvPr/>
        </p:nvSpPr>
        <p:spPr>
          <a:xfrm>
            <a:off x="4248528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Skip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50B7179-6FBB-4002-B73E-80CBED21F92E}"/>
              </a:ext>
            </a:extLst>
          </p:cNvPr>
          <p:cNvSpPr/>
          <p:nvPr/>
        </p:nvSpPr>
        <p:spPr>
          <a:xfrm>
            <a:off x="4735134" y="433737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Hide</a:t>
            </a:r>
            <a:endParaRPr lang="ko-KR" altLang="en-US" sz="105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9637CCB-DD81-4353-A1CC-DE9EC1CE73EE}"/>
              </a:ext>
            </a:extLst>
          </p:cNvPr>
          <p:cNvSpPr/>
          <p:nvPr/>
        </p:nvSpPr>
        <p:spPr>
          <a:xfrm>
            <a:off x="5766733" y="1262560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1543257-08D1-4F65-BD5E-A49450166918}"/>
              </a:ext>
            </a:extLst>
          </p:cNvPr>
          <p:cNvSpPr/>
          <p:nvPr/>
        </p:nvSpPr>
        <p:spPr>
          <a:xfrm>
            <a:off x="8070211" y="1656823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94413C-49F8-4B72-A132-54EC036862B3}"/>
              </a:ext>
            </a:extLst>
          </p:cNvPr>
          <p:cNvSpPr txBox="1"/>
          <p:nvPr/>
        </p:nvSpPr>
        <p:spPr>
          <a:xfrm>
            <a:off x="1152108" y="5463061"/>
            <a:ext cx="929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캐릭터 배치 위치</a:t>
            </a:r>
            <a:r>
              <a:rPr lang="en-US" altLang="ko-KR" dirty="0"/>
              <a:t>(</a:t>
            </a:r>
            <a:r>
              <a:rPr lang="ko-KR" altLang="en-US" dirty="0"/>
              <a:t>대화 테이블 참고</a:t>
            </a:r>
            <a:r>
              <a:rPr lang="en-US" altLang="ko-KR" dirty="0"/>
              <a:t>) – </a:t>
            </a:r>
            <a:r>
              <a:rPr lang="ko-KR" altLang="en-US" dirty="0"/>
              <a:t>좌측</a:t>
            </a:r>
            <a:r>
              <a:rPr lang="en-US" altLang="ko-KR" dirty="0"/>
              <a:t>/ </a:t>
            </a:r>
            <a:r>
              <a:rPr lang="ko-KR" altLang="en-US" dirty="0"/>
              <a:t>가운데 </a:t>
            </a:r>
            <a:r>
              <a:rPr lang="en-US" altLang="ko-KR" dirty="0"/>
              <a:t>/ </a:t>
            </a:r>
            <a:r>
              <a:rPr lang="ko-KR" altLang="en-US" dirty="0"/>
              <a:t>우측 에 캐릭터 배치 예정</a:t>
            </a:r>
            <a:endParaRPr lang="en-US" altLang="ko-KR" dirty="0"/>
          </a:p>
          <a:p>
            <a:r>
              <a:rPr lang="en-US" altLang="ko-KR" dirty="0"/>
              <a:t>(4</a:t>
            </a:r>
            <a:r>
              <a:rPr lang="ko-KR" altLang="en-US" dirty="0"/>
              <a:t>캐릭터 이상의 </a:t>
            </a:r>
            <a:r>
              <a:rPr lang="ko-KR" altLang="en-US" dirty="0" err="1"/>
              <a:t>배치시</a:t>
            </a:r>
            <a:r>
              <a:rPr lang="ko-KR" altLang="en-US" dirty="0"/>
              <a:t> 따로 설명 하겠음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ESC</a:t>
            </a:r>
            <a:r>
              <a:rPr lang="ko-KR" altLang="en-US" dirty="0"/>
              <a:t>로 일시정지 </a:t>
            </a:r>
            <a:r>
              <a:rPr lang="en-US" altLang="ko-KR" dirty="0"/>
              <a:t>UI</a:t>
            </a:r>
            <a:r>
              <a:rPr lang="ko-KR" altLang="en-US" dirty="0"/>
              <a:t>출력</a:t>
            </a:r>
            <a:endParaRPr lang="en-US" altLang="ko-KR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D2FA452-0207-48AC-95B5-4569329C1312}"/>
              </a:ext>
            </a:extLst>
          </p:cNvPr>
          <p:cNvSpPr/>
          <p:nvPr/>
        </p:nvSpPr>
        <p:spPr>
          <a:xfrm>
            <a:off x="3289882" y="1606114"/>
            <a:ext cx="366319" cy="3775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C68A66B-6C9A-441D-A64E-870558AF1FBC}"/>
              </a:ext>
            </a:extLst>
          </p:cNvPr>
          <p:cNvSpPr/>
          <p:nvPr/>
        </p:nvSpPr>
        <p:spPr>
          <a:xfrm>
            <a:off x="1152108" y="5744362"/>
            <a:ext cx="332743" cy="329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81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일시정지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7BA03-A92F-4BE8-8079-215B0806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62" y="1241569"/>
            <a:ext cx="7055142" cy="354854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3848DA9-C005-4AEC-87F3-5A12F314BF39}"/>
              </a:ext>
            </a:extLst>
          </p:cNvPr>
          <p:cNvSpPr/>
          <p:nvPr/>
        </p:nvSpPr>
        <p:spPr>
          <a:xfrm>
            <a:off x="2961314" y="1770076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08DC58-2369-4723-A8F7-3A40A87B84A5}"/>
              </a:ext>
            </a:extLst>
          </p:cNvPr>
          <p:cNvSpPr/>
          <p:nvPr/>
        </p:nvSpPr>
        <p:spPr>
          <a:xfrm>
            <a:off x="5419289" y="142612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110C491-4C3F-49A6-96E8-351AB0864ADF}"/>
              </a:ext>
            </a:extLst>
          </p:cNvPr>
          <p:cNvSpPr/>
          <p:nvPr/>
        </p:nvSpPr>
        <p:spPr>
          <a:xfrm>
            <a:off x="7751428" y="184557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5FF8B6-1CAB-4615-959F-0CE15D14956B}"/>
              </a:ext>
            </a:extLst>
          </p:cNvPr>
          <p:cNvSpPr/>
          <p:nvPr/>
        </p:nvSpPr>
        <p:spPr>
          <a:xfrm>
            <a:off x="2655114" y="3408404"/>
            <a:ext cx="6476301" cy="11681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66E7-37C5-43BC-BD20-C9FBA03FB3A1}"/>
              </a:ext>
            </a:extLst>
          </p:cNvPr>
          <p:cNvSpPr txBox="1"/>
          <p:nvPr/>
        </p:nvSpPr>
        <p:spPr>
          <a:xfrm>
            <a:off x="2780949" y="3519558"/>
            <a:ext cx="73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2005-4E01-4654-B3DE-9C9D7B994832}"/>
              </a:ext>
            </a:extLst>
          </p:cNvPr>
          <p:cNvSpPr txBox="1"/>
          <p:nvPr/>
        </p:nvSpPr>
        <p:spPr>
          <a:xfrm>
            <a:off x="2745996" y="3764499"/>
            <a:ext cx="543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 멀리 학교 전경과 등교하는 학생들이 보인다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A7360B-4D01-4E8C-87F3-32958BB0D973}"/>
              </a:ext>
            </a:extLst>
          </p:cNvPr>
          <p:cNvSpPr/>
          <p:nvPr/>
        </p:nvSpPr>
        <p:spPr>
          <a:xfrm>
            <a:off x="2745996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Auto</a:t>
            </a:r>
            <a:endParaRPr lang="ko-KR" altLang="en-US" sz="105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5CA182-BA0D-4D71-BC2F-52135C059A17}"/>
              </a:ext>
            </a:extLst>
          </p:cNvPr>
          <p:cNvSpPr/>
          <p:nvPr/>
        </p:nvSpPr>
        <p:spPr>
          <a:xfrm>
            <a:off x="3246539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Log</a:t>
            </a:r>
            <a:endParaRPr lang="ko-KR" altLang="en-US" sz="105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CBA644A-E6F5-40CE-9DFB-733EFD75BAEC}"/>
              </a:ext>
            </a:extLst>
          </p:cNvPr>
          <p:cNvSpPr/>
          <p:nvPr/>
        </p:nvSpPr>
        <p:spPr>
          <a:xfrm>
            <a:off x="3747083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SA/LO</a:t>
            </a:r>
            <a:endParaRPr lang="ko-KR" altLang="en-US" sz="8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67F836-0B57-40B6-9B6C-360D67FDCA85}"/>
              </a:ext>
            </a:extLst>
          </p:cNvPr>
          <p:cNvSpPr/>
          <p:nvPr/>
        </p:nvSpPr>
        <p:spPr>
          <a:xfrm>
            <a:off x="4248528" y="432993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Skip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50B7179-6FBB-4002-B73E-80CBED21F92E}"/>
              </a:ext>
            </a:extLst>
          </p:cNvPr>
          <p:cNvSpPr/>
          <p:nvPr/>
        </p:nvSpPr>
        <p:spPr>
          <a:xfrm>
            <a:off x="4735134" y="4337373"/>
            <a:ext cx="500543" cy="192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Hide</a:t>
            </a:r>
            <a:endParaRPr lang="ko-KR" altLang="en-US" sz="10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A3A931-5516-424B-ACA1-CFAC9EF40730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E99CA0-C68F-4A22-83F4-65C6A014B03A}"/>
              </a:ext>
            </a:extLst>
          </p:cNvPr>
          <p:cNvSpPr/>
          <p:nvPr/>
        </p:nvSpPr>
        <p:spPr>
          <a:xfrm>
            <a:off x="4788672" y="1501894"/>
            <a:ext cx="2080020" cy="28354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6DE1351-5605-48CF-93D5-64E2A5442ED4}"/>
              </a:ext>
            </a:extLst>
          </p:cNvPr>
          <p:cNvSpPr/>
          <p:nvPr/>
        </p:nvSpPr>
        <p:spPr>
          <a:xfrm>
            <a:off x="5042686" y="184557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계속하기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887E67-E990-44C7-8386-892FEFE8FCE3}"/>
              </a:ext>
            </a:extLst>
          </p:cNvPr>
          <p:cNvSpPr/>
          <p:nvPr/>
        </p:nvSpPr>
        <p:spPr>
          <a:xfrm>
            <a:off x="5042686" y="2703473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옵션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FD56A9C-48B6-447D-BF30-383A154DE7B9}"/>
              </a:ext>
            </a:extLst>
          </p:cNvPr>
          <p:cNvSpPr/>
          <p:nvPr/>
        </p:nvSpPr>
        <p:spPr>
          <a:xfrm>
            <a:off x="5042686" y="348182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타이틀로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8AA128-8B6D-4C3B-95CF-CA4BF376F786}"/>
              </a:ext>
            </a:extLst>
          </p:cNvPr>
          <p:cNvSpPr txBox="1"/>
          <p:nvPr/>
        </p:nvSpPr>
        <p:spPr>
          <a:xfrm>
            <a:off x="1152108" y="5463061"/>
            <a:ext cx="929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버튼으로 진입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 </a:t>
            </a:r>
            <a:r>
              <a:rPr lang="ko-KR" altLang="en-US" dirty="0"/>
              <a:t>재입력시 일시정지 해제</a:t>
            </a:r>
            <a:r>
              <a:rPr lang="en-US" altLang="ko-KR" dirty="0"/>
              <a:t>(</a:t>
            </a:r>
            <a:r>
              <a:rPr lang="ko-KR" altLang="en-US" dirty="0"/>
              <a:t>계속하기 버튼과 동일 기능</a:t>
            </a:r>
            <a:r>
              <a:rPr lang="en-US" altLang="ko-KR" dirty="0"/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06685A4-4D9A-41C9-8915-61F6F90C0317}"/>
              </a:ext>
            </a:extLst>
          </p:cNvPr>
          <p:cNvCxnSpPr>
            <a:cxnSpLocks/>
          </p:cNvCxnSpPr>
          <p:nvPr/>
        </p:nvCxnSpPr>
        <p:spPr>
          <a:xfrm flipV="1">
            <a:off x="6509495" y="1730601"/>
            <a:ext cx="642976" cy="269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4365A7-1435-4179-8265-5EA754D19433}"/>
              </a:ext>
            </a:extLst>
          </p:cNvPr>
          <p:cNvSpPr txBox="1"/>
          <p:nvPr/>
        </p:nvSpPr>
        <p:spPr>
          <a:xfrm>
            <a:off x="7181204" y="1385355"/>
            <a:ext cx="255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계속하기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일시정지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6B8AA41-320B-4DB0-8A6F-DF2A0755B970}"/>
              </a:ext>
            </a:extLst>
          </p:cNvPr>
          <p:cNvCxnSpPr>
            <a:cxnSpLocks/>
          </p:cNvCxnSpPr>
          <p:nvPr/>
        </p:nvCxnSpPr>
        <p:spPr>
          <a:xfrm flipV="1">
            <a:off x="6376647" y="2782368"/>
            <a:ext cx="650984" cy="179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6D4B57-0C8A-4F7A-8CFC-DB16A7E38231}"/>
              </a:ext>
            </a:extLst>
          </p:cNvPr>
          <p:cNvSpPr txBox="1"/>
          <p:nvPr/>
        </p:nvSpPr>
        <p:spPr>
          <a:xfrm>
            <a:off x="7090904" y="2450273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옵션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AACC566-230C-4C7A-BBC1-2579BF95B03A}"/>
              </a:ext>
            </a:extLst>
          </p:cNvPr>
          <p:cNvCxnSpPr>
            <a:cxnSpLocks/>
          </p:cNvCxnSpPr>
          <p:nvPr/>
        </p:nvCxnSpPr>
        <p:spPr>
          <a:xfrm flipV="1">
            <a:off x="6458859" y="3796557"/>
            <a:ext cx="525709" cy="1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6CE0FC3-A063-46A5-A2DF-19EB2E18C8B5}"/>
              </a:ext>
            </a:extLst>
          </p:cNvPr>
          <p:cNvSpPr txBox="1"/>
          <p:nvPr/>
        </p:nvSpPr>
        <p:spPr>
          <a:xfrm>
            <a:off x="7006975" y="3499028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타이틀로 이동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시작화면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15462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59142-1C65-495A-AE89-274254910D1B}"/>
              </a:ext>
            </a:extLst>
          </p:cNvPr>
          <p:cNvSpPr txBox="1"/>
          <p:nvPr/>
        </p:nvSpPr>
        <p:spPr>
          <a:xfrm>
            <a:off x="666925" y="112412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V.1.0.5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스킬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5915A-7C05-4FC8-B7CE-9ECC0ECCA3A0}"/>
              </a:ext>
            </a:extLst>
          </p:cNvPr>
          <p:cNvSpPr txBox="1"/>
          <p:nvPr/>
        </p:nvSpPr>
        <p:spPr>
          <a:xfrm>
            <a:off x="666925" y="254348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V.1.0.6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조합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25D84-471A-450B-8568-B23F05CF9937}"/>
              </a:ext>
            </a:extLst>
          </p:cNvPr>
          <p:cNvSpPr txBox="1"/>
          <p:nvPr/>
        </p:nvSpPr>
        <p:spPr>
          <a:xfrm>
            <a:off x="666925" y="396284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V.1.0.7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전투</a:t>
            </a:r>
            <a:r>
              <a:rPr lang="en-US" altLang="ko-KR" dirty="0"/>
              <a:t>UI, </a:t>
            </a:r>
            <a:r>
              <a:rPr lang="ko-KR" altLang="en-US" dirty="0"/>
              <a:t>스킬</a:t>
            </a:r>
            <a:r>
              <a:rPr lang="en-US" altLang="ko-KR" dirty="0"/>
              <a:t>UI </a:t>
            </a:r>
            <a:r>
              <a:rPr lang="ko-KR" altLang="en-US" dirty="0"/>
              <a:t>슬롯 등록 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2021.08.09-2021.08.10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ACFCD-6F72-4375-8A19-E6E0E8CBA95F}"/>
              </a:ext>
            </a:extLst>
          </p:cNvPr>
          <p:cNvSpPr txBox="1"/>
          <p:nvPr/>
        </p:nvSpPr>
        <p:spPr>
          <a:xfrm>
            <a:off x="666925" y="527579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전투 시스템 변경</a:t>
            </a:r>
            <a:r>
              <a:rPr lang="en-US" altLang="ko-KR" dirty="0"/>
              <a:t>(</a:t>
            </a:r>
            <a:r>
              <a:rPr lang="ko-KR" altLang="en-US" dirty="0"/>
              <a:t>조합 시스템 추가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2021.012.25</a:t>
            </a:r>
          </a:p>
        </p:txBody>
      </p:sp>
    </p:spTree>
    <p:extLst>
      <p:ext uri="{BB962C8B-B14F-4D97-AF65-F5344CB8AC3E}">
        <p14:creationId xmlns:p14="http://schemas.microsoft.com/office/powerpoint/2010/main" val="3150484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낮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009" y="3192989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44009" y="3749126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BB00707-BE47-42C6-9F73-15556AA1E371}"/>
              </a:ext>
            </a:extLst>
          </p:cNvPr>
          <p:cNvCxnSpPr>
            <a:cxnSpLocks/>
          </p:cNvCxnSpPr>
          <p:nvPr/>
        </p:nvCxnSpPr>
        <p:spPr>
          <a:xfrm flipH="1">
            <a:off x="1705833" y="1586642"/>
            <a:ext cx="761882" cy="569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BE9A0470-C95B-49E7-AF83-35AD7616E17D}"/>
              </a:ext>
            </a:extLst>
          </p:cNvPr>
          <p:cNvSpPr/>
          <p:nvPr/>
        </p:nvSpPr>
        <p:spPr>
          <a:xfrm>
            <a:off x="2338176" y="1166069"/>
            <a:ext cx="1000641" cy="1753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42CF3F-6F17-4ED5-84D7-4EECD7AE05FF}"/>
              </a:ext>
            </a:extLst>
          </p:cNvPr>
          <p:cNvSpPr txBox="1"/>
          <p:nvPr/>
        </p:nvSpPr>
        <p:spPr>
          <a:xfrm>
            <a:off x="415185" y="3672002"/>
            <a:ext cx="211104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카테고리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이동 하는 지역의 카테고리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버튼 형식으로 마우스 클릭 시 지도가 바뀐다</a:t>
            </a:r>
            <a:r>
              <a:rPr lang="en-US" altLang="ko-KR" sz="1100" dirty="0"/>
              <a:t>.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F63F7-6429-4E8B-A831-D6C04DF74F84}"/>
              </a:ext>
            </a:extLst>
          </p:cNvPr>
          <p:cNvCxnSpPr>
            <a:cxnSpLocks/>
          </p:cNvCxnSpPr>
          <p:nvPr/>
        </p:nvCxnSpPr>
        <p:spPr>
          <a:xfrm flipH="1">
            <a:off x="1199484" y="2517604"/>
            <a:ext cx="1268231" cy="114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80FE18-5BF4-4CF8-A276-E55D29920B5A}"/>
              </a:ext>
            </a:extLst>
          </p:cNvPr>
          <p:cNvSpPr txBox="1"/>
          <p:nvPr/>
        </p:nvSpPr>
        <p:spPr>
          <a:xfrm>
            <a:off x="124914" y="2063609"/>
            <a:ext cx="18898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선택하고 있는 지역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선택되어 있는 지역은 버튼 색을 다르게 한다</a:t>
            </a:r>
            <a:r>
              <a:rPr lang="en-US" altLang="ko-KR" sz="1100" dirty="0"/>
              <a:t>.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5E0395B-78FE-4D76-8D29-053221D3ACCE}"/>
              </a:ext>
            </a:extLst>
          </p:cNvPr>
          <p:cNvSpPr/>
          <p:nvPr/>
        </p:nvSpPr>
        <p:spPr>
          <a:xfrm>
            <a:off x="2373252" y="3069209"/>
            <a:ext cx="905813" cy="1113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FF1F4D0-71B5-483F-A06B-916E3108B638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3173146" y="943916"/>
            <a:ext cx="1201448" cy="2506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6619F93-AB48-4E0A-B06F-55D2CF13BC0C}"/>
              </a:ext>
            </a:extLst>
          </p:cNvPr>
          <p:cNvSpPr txBox="1"/>
          <p:nvPr/>
        </p:nvSpPr>
        <p:spPr>
          <a:xfrm>
            <a:off x="4336555" y="88854"/>
            <a:ext cx="4204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날씨와 시간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날씨와 시간을 표시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날씨에는</a:t>
            </a:r>
            <a:r>
              <a:rPr lang="en-US" altLang="ko-KR" sz="1100" dirty="0"/>
              <a:t>[</a:t>
            </a:r>
            <a:r>
              <a:rPr lang="ko-KR" altLang="en-US" sz="1100" dirty="0"/>
              <a:t>화창</a:t>
            </a:r>
            <a:r>
              <a:rPr lang="en-US" altLang="ko-KR" sz="1100" dirty="0"/>
              <a:t>],[</a:t>
            </a:r>
            <a:r>
              <a:rPr lang="ko-KR" altLang="en-US" sz="1100" dirty="0" err="1"/>
              <a:t>비옴</a:t>
            </a:r>
            <a:r>
              <a:rPr lang="en-US" altLang="ko-KR" sz="1100" dirty="0"/>
              <a:t>],[</a:t>
            </a:r>
            <a:r>
              <a:rPr lang="ko-KR" altLang="en-US" sz="1100" dirty="0"/>
              <a:t>흐림</a:t>
            </a:r>
            <a:r>
              <a:rPr lang="en-US" altLang="ko-KR" sz="1100" dirty="0"/>
              <a:t>] 3</a:t>
            </a:r>
            <a:r>
              <a:rPr lang="ko-KR" altLang="en-US" sz="1100" dirty="0"/>
              <a:t>가지 상태가 있음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시간에는</a:t>
            </a:r>
            <a:r>
              <a:rPr lang="en-US" altLang="ko-KR" sz="1100" dirty="0"/>
              <a:t>[</a:t>
            </a:r>
            <a:r>
              <a:rPr lang="ko-KR" altLang="en-US" sz="1100" dirty="0"/>
              <a:t>오전</a:t>
            </a:r>
            <a:r>
              <a:rPr lang="en-US" altLang="ko-KR" sz="1100" dirty="0"/>
              <a:t>],[</a:t>
            </a:r>
            <a:r>
              <a:rPr lang="ko-KR" altLang="en-US" sz="1100" dirty="0"/>
              <a:t>밤</a:t>
            </a:r>
            <a:r>
              <a:rPr lang="en-US" altLang="ko-KR" sz="1100" dirty="0"/>
              <a:t>] 2</a:t>
            </a:r>
            <a:r>
              <a:rPr lang="ko-KR" altLang="en-US" sz="1100" dirty="0"/>
              <a:t>가지 상태가 있음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오전은 이벤트 시간</a:t>
            </a:r>
            <a:r>
              <a:rPr lang="en-US" altLang="ko-KR" sz="1100" dirty="0"/>
              <a:t>, </a:t>
            </a:r>
            <a:r>
              <a:rPr lang="ko-KR" altLang="en-US" sz="1100" dirty="0"/>
              <a:t>밤은 던전 시간으로 분류</a:t>
            </a:r>
            <a:endParaRPr lang="en-US" altLang="ko-KR" sz="11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C6475AD-948B-4FFE-B160-2BACCA46D6D6}"/>
              </a:ext>
            </a:extLst>
          </p:cNvPr>
          <p:cNvCxnSpPr>
            <a:cxnSpLocks/>
          </p:cNvCxnSpPr>
          <p:nvPr/>
        </p:nvCxnSpPr>
        <p:spPr>
          <a:xfrm>
            <a:off x="4136809" y="3429000"/>
            <a:ext cx="807101" cy="1562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9D5B003-E530-4443-9CA7-2B96777D621B}"/>
              </a:ext>
            </a:extLst>
          </p:cNvPr>
          <p:cNvSpPr txBox="1"/>
          <p:nvPr/>
        </p:nvSpPr>
        <p:spPr>
          <a:xfrm>
            <a:off x="4891097" y="5084579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위치 이동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5938D66-B605-4602-A90E-6CC3618718C3}"/>
              </a:ext>
            </a:extLst>
          </p:cNvPr>
          <p:cNvCxnSpPr>
            <a:cxnSpLocks/>
          </p:cNvCxnSpPr>
          <p:nvPr/>
        </p:nvCxnSpPr>
        <p:spPr>
          <a:xfrm>
            <a:off x="4318781" y="3053387"/>
            <a:ext cx="2636558" cy="1938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00CD9CF-E1C8-430B-9EBC-6D17B64A5FBC}"/>
              </a:ext>
            </a:extLst>
          </p:cNvPr>
          <p:cNvSpPr txBox="1"/>
          <p:nvPr/>
        </p:nvSpPr>
        <p:spPr>
          <a:xfrm>
            <a:off x="7032773" y="4915301"/>
            <a:ext cx="32887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</a:t>
            </a:r>
            <a:r>
              <a:rPr lang="ko-KR" altLang="en-US" sz="1100" dirty="0" err="1"/>
              <a:t>맵에</a:t>
            </a:r>
            <a:r>
              <a:rPr lang="ko-KR" altLang="en-US" sz="1100" dirty="0"/>
              <a:t> 갔을 때 진행 가능한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이벤트가 있다면 해당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아이콘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다중 출력 가능</a:t>
            </a:r>
            <a:endParaRPr lang="en-US" altLang="ko-KR" sz="11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CF12BB4-8E65-4673-B8D6-D35D0F8871F6}"/>
              </a:ext>
            </a:extLst>
          </p:cNvPr>
          <p:cNvCxnSpPr>
            <a:cxnSpLocks/>
          </p:cNvCxnSpPr>
          <p:nvPr/>
        </p:nvCxnSpPr>
        <p:spPr>
          <a:xfrm flipH="1">
            <a:off x="1968779" y="4683210"/>
            <a:ext cx="798555" cy="597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82EA1E9-1F2A-4A0D-A82A-66E46D25CB33}"/>
              </a:ext>
            </a:extLst>
          </p:cNvPr>
          <p:cNvSpPr txBox="1"/>
          <p:nvPr/>
        </p:nvSpPr>
        <p:spPr>
          <a:xfrm>
            <a:off x="776800" y="5304030"/>
            <a:ext cx="18588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남은 </a:t>
            </a:r>
            <a:r>
              <a:rPr lang="ko-KR" altLang="en-US" sz="1100" dirty="0" err="1"/>
              <a:t>행동력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낮에는 기본 </a:t>
            </a:r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1 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81D9B5E-1980-428B-B8AF-F63E8F299210}"/>
              </a:ext>
            </a:extLst>
          </p:cNvPr>
          <p:cNvCxnSpPr>
            <a:cxnSpLocks/>
          </p:cNvCxnSpPr>
          <p:nvPr/>
        </p:nvCxnSpPr>
        <p:spPr>
          <a:xfrm flipV="1">
            <a:off x="8574704" y="2914578"/>
            <a:ext cx="1216842" cy="26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9B3DD9E-7FF1-45C5-89F2-4A58229E80B6}"/>
              </a:ext>
            </a:extLst>
          </p:cNvPr>
          <p:cNvSpPr txBox="1"/>
          <p:nvPr/>
        </p:nvSpPr>
        <p:spPr>
          <a:xfrm>
            <a:off x="9791546" y="2571625"/>
            <a:ext cx="21108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맵 이미지는 맵 카테고리 마다 다르게 존재</a:t>
            </a:r>
            <a:endParaRPr lang="en-US" altLang="ko-KR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651B01-FD0A-49C9-ABFF-EED656F445B7}"/>
              </a:ext>
            </a:extLst>
          </p:cNvPr>
          <p:cNvSpPr txBox="1"/>
          <p:nvPr/>
        </p:nvSpPr>
        <p:spPr>
          <a:xfrm>
            <a:off x="776801" y="6055995"/>
            <a:ext cx="929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버튼으로 캐릭터 정보 </a:t>
            </a:r>
            <a:r>
              <a:rPr lang="en-US" altLang="ko-KR" dirty="0"/>
              <a:t>UI</a:t>
            </a:r>
            <a:r>
              <a:rPr lang="ko-KR" altLang="en-US" dirty="0"/>
              <a:t>창으로 이동 가능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538656-0E85-4B7B-9588-F13C72AA0470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&lt;1/1&gt;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82713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70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맵 정보 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낮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60" y="3262166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32160" y="3818303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05A30-DCB9-4096-BB1F-C35C7F3FC669}"/>
              </a:ext>
            </a:extLst>
          </p:cNvPr>
          <p:cNvSpPr/>
          <p:nvPr/>
        </p:nvSpPr>
        <p:spPr>
          <a:xfrm>
            <a:off x="5921571" y="1251685"/>
            <a:ext cx="3524433" cy="3538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A6BF3-BC5C-4BAC-9B08-299682EFD434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위치를 선택하면 선택한 위치로 줌인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FCD7F-5080-4B99-A0F6-BA5405BEDE54}"/>
              </a:ext>
            </a:extLst>
          </p:cNvPr>
          <p:cNvSpPr txBox="1"/>
          <p:nvPr/>
        </p:nvSpPr>
        <p:spPr>
          <a:xfrm>
            <a:off x="7104391" y="1324230"/>
            <a:ext cx="12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학교 정문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E6CBEC-5962-4B8D-8AAD-AB511591C396}"/>
              </a:ext>
            </a:extLst>
          </p:cNvPr>
          <p:cNvCxnSpPr/>
          <p:nvPr/>
        </p:nvCxnSpPr>
        <p:spPr>
          <a:xfrm>
            <a:off x="6096000" y="1766107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E640DA-40A6-43E3-A395-FA67C2204541}"/>
              </a:ext>
            </a:extLst>
          </p:cNvPr>
          <p:cNvSpPr txBox="1"/>
          <p:nvPr/>
        </p:nvSpPr>
        <p:spPr>
          <a:xfrm>
            <a:off x="6096000" y="1854065"/>
            <a:ext cx="2902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하나밖에 없는 </a:t>
            </a:r>
            <a:r>
              <a:rPr lang="ko-KR" altLang="en-US" sz="1100" dirty="0" err="1"/>
              <a:t>가넷</a:t>
            </a:r>
            <a:r>
              <a:rPr lang="ko-KR" altLang="en-US" sz="1100" dirty="0"/>
              <a:t> 고등학교의 정문 이다 어쩌고 저쩌고 설명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18C955-7826-4E05-8932-369B85C05054}"/>
              </a:ext>
            </a:extLst>
          </p:cNvPr>
          <p:cNvCxnSpPr/>
          <p:nvPr/>
        </p:nvCxnSpPr>
        <p:spPr>
          <a:xfrm>
            <a:off x="6096000" y="2352943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59D9ED71-8EEB-40AE-9942-8820B3DD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79" y="2925605"/>
            <a:ext cx="552527" cy="51442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6905FC-68F3-4F88-8FD5-9820DCC6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09" y="2896074"/>
            <a:ext cx="552527" cy="5144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A95925-3C71-4A3A-911B-555D4A2673AC}"/>
              </a:ext>
            </a:extLst>
          </p:cNvPr>
          <p:cNvSpPr txBox="1"/>
          <p:nvPr/>
        </p:nvSpPr>
        <p:spPr>
          <a:xfrm>
            <a:off x="6730094" y="2439843"/>
            <a:ext cx="195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대화 가능 캐릭터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77C62-B1A7-40BC-9098-D5CB44BE5CC8}"/>
              </a:ext>
            </a:extLst>
          </p:cNvPr>
          <p:cNvSpPr txBox="1"/>
          <p:nvPr/>
        </p:nvSpPr>
        <p:spPr>
          <a:xfrm>
            <a:off x="6228141" y="3402646"/>
            <a:ext cx="648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채아람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FC96AE-6BBF-4E6F-A750-D94955209407}"/>
              </a:ext>
            </a:extLst>
          </p:cNvPr>
          <p:cNvSpPr txBox="1"/>
          <p:nvPr/>
        </p:nvSpPr>
        <p:spPr>
          <a:xfrm>
            <a:off x="7371857" y="3419068"/>
            <a:ext cx="648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한소원</a:t>
            </a:r>
            <a:endParaRPr lang="ko-KR" altLang="en-US" sz="11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F1F832-ABFF-4624-82C5-FCF0CC3EFBEE}"/>
              </a:ext>
            </a:extLst>
          </p:cNvPr>
          <p:cNvSpPr/>
          <p:nvPr/>
        </p:nvSpPr>
        <p:spPr>
          <a:xfrm>
            <a:off x="6770605" y="4063580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대화하기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ABE48EF-3CFE-4FBD-BFB1-A2F5DDD5C06C}"/>
              </a:ext>
            </a:extLst>
          </p:cNvPr>
          <p:cNvCxnSpPr>
            <a:cxnSpLocks/>
          </p:cNvCxnSpPr>
          <p:nvPr/>
        </p:nvCxnSpPr>
        <p:spPr>
          <a:xfrm flipV="1">
            <a:off x="9316742" y="2657367"/>
            <a:ext cx="906507" cy="39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40A369-E5D9-4016-A48B-6149B79BE833}"/>
              </a:ext>
            </a:extLst>
          </p:cNvPr>
          <p:cNvSpPr txBox="1"/>
          <p:nvPr/>
        </p:nvSpPr>
        <p:spPr>
          <a:xfrm>
            <a:off x="10305637" y="2239788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정보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1C72E33-8C35-4782-BE3D-29D93FA215FC}"/>
              </a:ext>
            </a:extLst>
          </p:cNvPr>
          <p:cNvCxnSpPr>
            <a:cxnSpLocks/>
          </p:cNvCxnSpPr>
          <p:nvPr/>
        </p:nvCxnSpPr>
        <p:spPr>
          <a:xfrm flipV="1">
            <a:off x="8144329" y="905095"/>
            <a:ext cx="999671" cy="536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635530-67C2-4DBD-B945-BF02420BBF5B}"/>
              </a:ext>
            </a:extLst>
          </p:cNvPr>
          <p:cNvSpPr txBox="1"/>
          <p:nvPr/>
        </p:nvSpPr>
        <p:spPr>
          <a:xfrm>
            <a:off x="9314517" y="258764"/>
            <a:ext cx="16367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이름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선택된 </a:t>
            </a:r>
            <a:r>
              <a:rPr lang="ko-KR" altLang="en-US" sz="1100" dirty="0" err="1"/>
              <a:t>맵의</a:t>
            </a:r>
            <a:r>
              <a:rPr lang="ko-KR" altLang="en-US" sz="1100" dirty="0"/>
              <a:t> 이름</a:t>
            </a:r>
            <a:endParaRPr lang="en-US" altLang="ko-KR" sz="11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57D0D71-E1AA-4939-A265-F81986EEB313}"/>
              </a:ext>
            </a:extLst>
          </p:cNvPr>
          <p:cNvSpPr/>
          <p:nvPr/>
        </p:nvSpPr>
        <p:spPr>
          <a:xfrm>
            <a:off x="6000396" y="2828832"/>
            <a:ext cx="2452072" cy="898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EE7818D-A679-4A5E-AE0E-7C6414F622F3}"/>
              </a:ext>
            </a:extLst>
          </p:cNvPr>
          <p:cNvCxnSpPr>
            <a:cxnSpLocks/>
          </p:cNvCxnSpPr>
          <p:nvPr/>
        </p:nvCxnSpPr>
        <p:spPr>
          <a:xfrm>
            <a:off x="8392881" y="4443803"/>
            <a:ext cx="1740027" cy="526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C068741-D796-4766-B29D-94DB5DA9B5F6}"/>
              </a:ext>
            </a:extLst>
          </p:cNvPr>
          <p:cNvSpPr txBox="1"/>
          <p:nvPr/>
        </p:nvSpPr>
        <p:spPr>
          <a:xfrm>
            <a:off x="10320209" y="3402184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이벤트 가능 </a:t>
            </a:r>
            <a:r>
              <a:rPr lang="ko-KR" altLang="en-US" sz="1100" dirty="0" err="1"/>
              <a:t>히로인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27588A2-7EB8-4560-AE25-9BCE7830B9C4}"/>
              </a:ext>
            </a:extLst>
          </p:cNvPr>
          <p:cNvCxnSpPr>
            <a:cxnSpLocks/>
          </p:cNvCxnSpPr>
          <p:nvPr/>
        </p:nvCxnSpPr>
        <p:spPr>
          <a:xfrm>
            <a:off x="8269404" y="3554584"/>
            <a:ext cx="2106245" cy="384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E62AB86-2E31-45C7-B7F1-3F02A803990A}"/>
              </a:ext>
            </a:extLst>
          </p:cNvPr>
          <p:cNvSpPr txBox="1"/>
          <p:nvPr/>
        </p:nvSpPr>
        <p:spPr>
          <a:xfrm>
            <a:off x="10221499" y="4745917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이동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 중인 </a:t>
            </a:r>
            <a:r>
              <a:rPr lang="ko-KR" altLang="en-US" sz="1100" dirty="0" err="1"/>
              <a:t>맵으로</a:t>
            </a:r>
            <a:r>
              <a:rPr lang="ko-KR" altLang="en-US" sz="1100" dirty="0"/>
              <a:t> 이동</a:t>
            </a:r>
            <a:endParaRPr lang="en-US" altLang="ko-KR" sz="11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ABC2D58-35D6-40B3-A18B-B65A7442206D}"/>
              </a:ext>
            </a:extLst>
          </p:cNvPr>
          <p:cNvCxnSpPr>
            <a:cxnSpLocks/>
          </p:cNvCxnSpPr>
          <p:nvPr/>
        </p:nvCxnSpPr>
        <p:spPr>
          <a:xfrm flipV="1">
            <a:off x="8024812" y="1921110"/>
            <a:ext cx="1947940" cy="120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32A5241-BB66-4B3D-A771-2BB9E1DD5B29}"/>
              </a:ext>
            </a:extLst>
          </p:cNvPr>
          <p:cNvSpPr txBox="1"/>
          <p:nvPr/>
        </p:nvSpPr>
        <p:spPr>
          <a:xfrm>
            <a:off x="9922329" y="1005070"/>
            <a:ext cx="24923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인터렉션이</a:t>
            </a:r>
            <a:r>
              <a:rPr lang="ko-KR" altLang="en-US" sz="1100" dirty="0"/>
              <a:t> 가능한 캐릭터의 아이콘 출력</a:t>
            </a:r>
            <a:endParaRPr lang="en-US" altLang="ko-KR" sz="1100" dirty="0"/>
          </a:p>
          <a:p>
            <a:r>
              <a:rPr lang="ko-KR" altLang="en-US" sz="1100" dirty="0"/>
              <a:t>출현 조건은</a:t>
            </a:r>
            <a:r>
              <a:rPr lang="en-US" altLang="ko-KR" sz="1100" dirty="0">
                <a:solidFill>
                  <a:srgbClr val="FF0000"/>
                </a:solidFill>
              </a:rPr>
              <a:t>[</a:t>
            </a:r>
            <a:r>
              <a:rPr lang="ko-KR" altLang="en-US" sz="1100" dirty="0">
                <a:solidFill>
                  <a:srgbClr val="FF0000"/>
                </a:solidFill>
              </a:rPr>
              <a:t>시나리오 테이블 참조</a:t>
            </a:r>
            <a:r>
              <a:rPr lang="en-US" altLang="ko-KR" sz="11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F709E9-6F8F-4F66-B905-24C2A57C19C9}"/>
              </a:ext>
            </a:extLst>
          </p:cNvPr>
          <p:cNvSpPr/>
          <p:nvPr/>
        </p:nvSpPr>
        <p:spPr>
          <a:xfrm>
            <a:off x="6022211" y="1317382"/>
            <a:ext cx="577247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E07A2B6-009E-4BB2-B826-4282854CA61D}"/>
              </a:ext>
            </a:extLst>
          </p:cNvPr>
          <p:cNvSpPr/>
          <p:nvPr/>
        </p:nvSpPr>
        <p:spPr>
          <a:xfrm rot="5400000">
            <a:off x="6136058" y="1322280"/>
            <a:ext cx="308672" cy="35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8F50B9-8AC6-4317-A8FC-BDAF45046545}"/>
              </a:ext>
            </a:extLst>
          </p:cNvPr>
          <p:cNvCxnSpPr>
            <a:cxnSpLocks/>
          </p:cNvCxnSpPr>
          <p:nvPr/>
        </p:nvCxnSpPr>
        <p:spPr>
          <a:xfrm flipV="1">
            <a:off x="6307533" y="969883"/>
            <a:ext cx="291925" cy="52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0E8CBB-95E7-4341-8B14-65D59A0BB0EB}"/>
              </a:ext>
            </a:extLst>
          </p:cNvPr>
          <p:cNvSpPr txBox="1"/>
          <p:nvPr/>
        </p:nvSpPr>
        <p:spPr>
          <a:xfrm>
            <a:off x="6022211" y="175264"/>
            <a:ext cx="1820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이전 단계로 돌아가기</a:t>
            </a:r>
            <a:r>
              <a:rPr lang="en-US" altLang="ko-KR" sz="1100" dirty="0"/>
              <a:t> (</a:t>
            </a:r>
            <a:r>
              <a:rPr lang="ko-KR" altLang="en-US" sz="1100" dirty="0"/>
              <a:t>줌 아웃 된다</a:t>
            </a:r>
            <a:r>
              <a:rPr lang="en-US" altLang="ko-KR" sz="1100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EEA5DA-D2B6-4F8C-895C-4115CD7BB372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&lt;1/1&gt;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57342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밤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69188" y="363250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BB00707-BE47-42C6-9F73-15556AA1E371}"/>
              </a:ext>
            </a:extLst>
          </p:cNvPr>
          <p:cNvCxnSpPr>
            <a:cxnSpLocks/>
          </p:cNvCxnSpPr>
          <p:nvPr/>
        </p:nvCxnSpPr>
        <p:spPr>
          <a:xfrm flipH="1">
            <a:off x="1324266" y="2027081"/>
            <a:ext cx="1101135" cy="478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BE9A0470-C95B-49E7-AF83-35AD7616E17D}"/>
              </a:ext>
            </a:extLst>
          </p:cNvPr>
          <p:cNvSpPr/>
          <p:nvPr/>
        </p:nvSpPr>
        <p:spPr>
          <a:xfrm>
            <a:off x="2338176" y="1166069"/>
            <a:ext cx="1000641" cy="1753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B62FA9-1F7A-4E50-A739-27E5BD002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64" y="3067353"/>
            <a:ext cx="514422" cy="5144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766DCC-D448-44FF-91DB-0C27E4F4A94E}"/>
              </a:ext>
            </a:extLst>
          </p:cNvPr>
          <p:cNvSpPr txBox="1"/>
          <p:nvPr/>
        </p:nvSpPr>
        <p:spPr>
          <a:xfrm>
            <a:off x="126239" y="2484744"/>
            <a:ext cx="21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카테고리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낮의 카테고리와 바뀌는 것은 없음</a:t>
            </a:r>
            <a:endParaRPr lang="en-US" altLang="ko-KR" sz="11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33AB8A7-ADE3-48E5-A5EF-AB6BB4970EE3}"/>
              </a:ext>
            </a:extLst>
          </p:cNvPr>
          <p:cNvCxnSpPr>
            <a:cxnSpLocks/>
          </p:cNvCxnSpPr>
          <p:nvPr/>
        </p:nvCxnSpPr>
        <p:spPr>
          <a:xfrm flipH="1">
            <a:off x="1324266" y="3495157"/>
            <a:ext cx="1244921" cy="137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65AEC-E023-4A45-9FC7-1BD2FF200D2C}"/>
              </a:ext>
            </a:extLst>
          </p:cNvPr>
          <p:cNvSpPr txBox="1"/>
          <p:nvPr/>
        </p:nvSpPr>
        <p:spPr>
          <a:xfrm>
            <a:off x="137408" y="3495157"/>
            <a:ext cx="1970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시간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낮에는 태양 밤에는 달로 아이콘 변경</a:t>
            </a:r>
            <a:endParaRPr lang="en-US" altLang="ko-KR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8B09EAE-7906-45AC-AF51-9CEDAB10447C}"/>
              </a:ext>
            </a:extLst>
          </p:cNvPr>
          <p:cNvCxnSpPr>
            <a:cxnSpLocks/>
          </p:cNvCxnSpPr>
          <p:nvPr/>
        </p:nvCxnSpPr>
        <p:spPr>
          <a:xfrm>
            <a:off x="6880630" y="4275354"/>
            <a:ext cx="747767" cy="615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4F24F4C-934D-4FAD-899D-DAC9F9FD20C3}"/>
              </a:ext>
            </a:extLst>
          </p:cNvPr>
          <p:cNvSpPr txBox="1"/>
          <p:nvPr/>
        </p:nvSpPr>
        <p:spPr>
          <a:xfrm>
            <a:off x="7628397" y="4846491"/>
            <a:ext cx="3226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던전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월드맵에</a:t>
            </a:r>
            <a:r>
              <a:rPr lang="ko-KR" altLang="en-US" sz="1100" dirty="0"/>
              <a:t> 존재하는 던전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클릭으로 던전 선택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던전은 낮에 고를 수 있는 </a:t>
            </a:r>
            <a:r>
              <a:rPr lang="ko-KR" altLang="en-US" sz="1100" dirty="0" err="1"/>
              <a:t>맵과</a:t>
            </a:r>
            <a:r>
              <a:rPr lang="ko-KR" altLang="en-US" sz="1100" dirty="0"/>
              <a:t> 동일</a:t>
            </a:r>
            <a:endParaRPr lang="en-US" altLang="ko-KR" sz="1100" dirty="0"/>
          </a:p>
          <a:p>
            <a:r>
              <a:rPr lang="en-US" altLang="ko-KR" sz="1100" dirty="0"/>
              <a:t>(ex. </a:t>
            </a:r>
            <a:r>
              <a:rPr lang="ko-KR" altLang="en-US" sz="1100" dirty="0"/>
              <a:t>낮 </a:t>
            </a:r>
            <a:r>
              <a:rPr lang="en-US" altLang="ko-KR" sz="1100" dirty="0"/>
              <a:t>– </a:t>
            </a:r>
            <a:r>
              <a:rPr lang="ko-KR" altLang="en-US" sz="1100" dirty="0"/>
              <a:t>학교 정문 </a:t>
            </a:r>
            <a:r>
              <a:rPr lang="en-US" altLang="ko-KR" sz="1100" dirty="0"/>
              <a:t>/ </a:t>
            </a:r>
            <a:r>
              <a:rPr lang="ko-KR" altLang="en-US" sz="1100" dirty="0"/>
              <a:t>밤 </a:t>
            </a:r>
            <a:r>
              <a:rPr lang="en-US" altLang="ko-KR" sz="1100" dirty="0"/>
              <a:t>– </a:t>
            </a:r>
            <a:r>
              <a:rPr lang="ko-KR" altLang="en-US" sz="1100" dirty="0"/>
              <a:t>학교 정문 동일</a:t>
            </a:r>
            <a:r>
              <a:rPr lang="en-US" altLang="ko-KR" sz="1100" dirty="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EE5EFB-B721-4B88-BE82-433D2C77CEE1}"/>
              </a:ext>
            </a:extLst>
          </p:cNvPr>
          <p:cNvSpPr txBox="1"/>
          <p:nvPr/>
        </p:nvSpPr>
        <p:spPr>
          <a:xfrm>
            <a:off x="753203" y="5836493"/>
            <a:ext cx="929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낮과는 다르게 캐릭터 아이콘 등 출력 없음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433FF-0079-4ED9-96C9-06A56C7D537A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&lt;3/3&gt;</a:t>
            </a:r>
            <a:endParaRPr lang="en-US" altLang="ko-KR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C1F0205-B117-4283-A41B-3528A1651863}"/>
              </a:ext>
            </a:extLst>
          </p:cNvPr>
          <p:cNvCxnSpPr>
            <a:cxnSpLocks/>
          </p:cNvCxnSpPr>
          <p:nvPr/>
        </p:nvCxnSpPr>
        <p:spPr>
          <a:xfrm>
            <a:off x="2822357" y="4673202"/>
            <a:ext cx="457473" cy="473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22750A-FCE8-435F-8B87-B38097B16D96}"/>
              </a:ext>
            </a:extLst>
          </p:cNvPr>
          <p:cNvSpPr txBox="1"/>
          <p:nvPr/>
        </p:nvSpPr>
        <p:spPr>
          <a:xfrm>
            <a:off x="3340804" y="5045311"/>
            <a:ext cx="25639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남은 </a:t>
            </a:r>
            <a:r>
              <a:rPr lang="ko-KR" altLang="en-US" sz="1100" dirty="0" err="1"/>
              <a:t>행동력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밤 시간은 기본 </a:t>
            </a:r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으로 변경</a:t>
            </a:r>
            <a:endParaRPr lang="en-US" altLang="ko-KR" sz="11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1C7287A-53E8-49FD-8F2B-AE5A5699636E}"/>
              </a:ext>
            </a:extLst>
          </p:cNvPr>
          <p:cNvSpPr/>
          <p:nvPr/>
        </p:nvSpPr>
        <p:spPr>
          <a:xfrm>
            <a:off x="2492735" y="4156615"/>
            <a:ext cx="787095" cy="26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6CCAF3-EBAC-4C9D-94F6-EF6556EC8812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1569126" y="4340098"/>
            <a:ext cx="984509" cy="261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6AB852-AE9A-42E3-B80F-A1245C91C610}"/>
              </a:ext>
            </a:extLst>
          </p:cNvPr>
          <p:cNvSpPr txBox="1"/>
          <p:nvPr/>
        </p:nvSpPr>
        <p:spPr>
          <a:xfrm>
            <a:off x="250710" y="4601486"/>
            <a:ext cx="2636831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다음날로 이동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남은 행동력에 상관없이 클릭 가능</a:t>
            </a:r>
            <a:r>
              <a:rPr lang="en-US" altLang="ko-KR" sz="1050" dirty="0"/>
              <a:t>(</a:t>
            </a:r>
            <a:r>
              <a:rPr lang="ko-KR" altLang="en-US" sz="1050" dirty="0"/>
              <a:t>행동력이 남아있을 경우 팝업 창 출력</a:t>
            </a:r>
            <a:r>
              <a:rPr lang="en-US" altLang="ko-KR" sz="105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버튼 클릭 시 다음 날로 이동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654767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70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다음날 팝업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69188" y="363250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B62FA9-1F7A-4E50-A739-27E5BD002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64" y="3067353"/>
            <a:ext cx="514422" cy="51442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EE5EFB-B721-4B88-BE82-433D2C77CEE1}"/>
              </a:ext>
            </a:extLst>
          </p:cNvPr>
          <p:cNvSpPr txBox="1"/>
          <p:nvPr/>
        </p:nvSpPr>
        <p:spPr>
          <a:xfrm>
            <a:off x="765078" y="5772444"/>
            <a:ext cx="929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아니오</a:t>
            </a:r>
            <a:r>
              <a:rPr lang="ko-KR" altLang="en-US" dirty="0"/>
              <a:t> 버튼을 누르면 </a:t>
            </a:r>
            <a:r>
              <a:rPr lang="ko-KR" altLang="en-US" dirty="0" err="1"/>
              <a:t>팝업창</a:t>
            </a:r>
            <a:r>
              <a:rPr lang="ko-KR" altLang="en-US" dirty="0"/>
              <a:t> 사라짐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</a:t>
            </a:r>
            <a:r>
              <a:rPr lang="ko-KR" altLang="en-US" dirty="0" err="1"/>
              <a:t>팝업창</a:t>
            </a:r>
            <a:r>
              <a:rPr lang="ko-KR" altLang="en-US" dirty="0"/>
              <a:t> 출력 중 다른 </a:t>
            </a:r>
            <a:r>
              <a:rPr lang="ko-KR" altLang="en-US" dirty="0" err="1"/>
              <a:t>인터렉션</a:t>
            </a:r>
            <a:r>
              <a:rPr lang="ko-KR" altLang="en-US" dirty="0"/>
              <a:t> 불가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433FF-0079-4ED9-96C9-06A56C7D537A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&lt;3/3&gt;</a:t>
            </a:r>
            <a:endParaRPr lang="en-US" altLang="ko-KR" sz="16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1C7287A-53E8-49FD-8F2B-AE5A5699636E}"/>
              </a:ext>
            </a:extLst>
          </p:cNvPr>
          <p:cNvSpPr/>
          <p:nvPr/>
        </p:nvSpPr>
        <p:spPr>
          <a:xfrm>
            <a:off x="2492735" y="4156615"/>
            <a:ext cx="787095" cy="26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C25FC-C978-482C-9F91-BA82A354B08A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다음날로 이동하겠습니까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다음날로 이동 시 남은 행동력은 사라집니다</a:t>
            </a:r>
            <a:r>
              <a:rPr lang="en-US" altLang="ko-KR" sz="1050" b="1" dirty="0"/>
              <a:t>.) 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D41EA04-C0A6-4537-AC12-359BF7AFA249}"/>
              </a:ext>
            </a:extLst>
          </p:cNvPr>
          <p:cNvSpPr/>
          <p:nvPr/>
        </p:nvSpPr>
        <p:spPr>
          <a:xfrm>
            <a:off x="4038656" y="3738617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A97B676-ADE4-4A26-9E2E-F9EBE36F45F6}"/>
              </a:ext>
            </a:extLst>
          </p:cNvPr>
          <p:cNvSpPr/>
          <p:nvPr/>
        </p:nvSpPr>
        <p:spPr>
          <a:xfrm>
            <a:off x="6794748" y="3732839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91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맵 정보 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밤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05A30-DCB9-4096-BB1F-C35C7F3FC669}"/>
              </a:ext>
            </a:extLst>
          </p:cNvPr>
          <p:cNvSpPr/>
          <p:nvPr/>
        </p:nvSpPr>
        <p:spPr>
          <a:xfrm>
            <a:off x="5921571" y="1251685"/>
            <a:ext cx="3524433" cy="3538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A6BF3-BC5C-4BAC-9B08-299682EFD434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UI</a:t>
            </a:r>
            <a:r>
              <a:rPr lang="ko-KR" altLang="en-US" dirty="0"/>
              <a:t>는 낮 캐릭터 이벤트와 동일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FCD7F-5080-4B99-A0F6-BA5405BEDE54}"/>
              </a:ext>
            </a:extLst>
          </p:cNvPr>
          <p:cNvSpPr txBox="1"/>
          <p:nvPr/>
        </p:nvSpPr>
        <p:spPr>
          <a:xfrm>
            <a:off x="7104391" y="1324230"/>
            <a:ext cx="12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학교 정문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E6CBEC-5962-4B8D-8AAD-AB511591C396}"/>
              </a:ext>
            </a:extLst>
          </p:cNvPr>
          <p:cNvCxnSpPr/>
          <p:nvPr/>
        </p:nvCxnSpPr>
        <p:spPr>
          <a:xfrm>
            <a:off x="6096000" y="1766107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E640DA-40A6-43E3-A395-FA67C2204541}"/>
              </a:ext>
            </a:extLst>
          </p:cNvPr>
          <p:cNvSpPr txBox="1"/>
          <p:nvPr/>
        </p:nvSpPr>
        <p:spPr>
          <a:xfrm>
            <a:off x="6096000" y="1854065"/>
            <a:ext cx="2902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하나밖에 없는 </a:t>
            </a:r>
            <a:r>
              <a:rPr lang="ko-KR" altLang="en-US" sz="1100" dirty="0" err="1"/>
              <a:t>가넷</a:t>
            </a:r>
            <a:r>
              <a:rPr lang="ko-KR" altLang="en-US" sz="1100" dirty="0"/>
              <a:t> 고등학교의 정문 이다 어쩌고 저쩌고 설명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18C955-7826-4E05-8932-369B85C05054}"/>
              </a:ext>
            </a:extLst>
          </p:cNvPr>
          <p:cNvCxnSpPr/>
          <p:nvPr/>
        </p:nvCxnSpPr>
        <p:spPr>
          <a:xfrm>
            <a:off x="6096000" y="2352943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EA95925-3C71-4A3A-911B-555D4A2673AC}"/>
              </a:ext>
            </a:extLst>
          </p:cNvPr>
          <p:cNvSpPr txBox="1"/>
          <p:nvPr/>
        </p:nvSpPr>
        <p:spPr>
          <a:xfrm>
            <a:off x="6779603" y="2445649"/>
            <a:ext cx="180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획득 가능 재료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F1F832-ABFF-4624-82C5-FCF0CC3EFBEE}"/>
              </a:ext>
            </a:extLst>
          </p:cNvPr>
          <p:cNvSpPr/>
          <p:nvPr/>
        </p:nvSpPr>
        <p:spPr>
          <a:xfrm>
            <a:off x="6770605" y="4063580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40A369-E5D9-4016-A48B-6149B79BE833}"/>
              </a:ext>
            </a:extLst>
          </p:cNvPr>
          <p:cNvSpPr txBox="1"/>
          <p:nvPr/>
        </p:nvSpPr>
        <p:spPr>
          <a:xfrm>
            <a:off x="10237544" y="2290645"/>
            <a:ext cx="1886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획득 가능 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던전 클리어 시 획득 할 수 있는 아이템 나열</a:t>
            </a:r>
            <a:endParaRPr lang="en-US" altLang="ko-KR" sz="11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EE7818D-A679-4A5E-AE0E-7C6414F622F3}"/>
              </a:ext>
            </a:extLst>
          </p:cNvPr>
          <p:cNvCxnSpPr>
            <a:cxnSpLocks/>
          </p:cNvCxnSpPr>
          <p:nvPr/>
        </p:nvCxnSpPr>
        <p:spPr>
          <a:xfrm>
            <a:off x="8392881" y="4443803"/>
            <a:ext cx="1529448" cy="234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F709E9-6F8F-4F66-B905-24C2A57C19C9}"/>
              </a:ext>
            </a:extLst>
          </p:cNvPr>
          <p:cNvSpPr/>
          <p:nvPr/>
        </p:nvSpPr>
        <p:spPr>
          <a:xfrm>
            <a:off x="6022211" y="1317382"/>
            <a:ext cx="577247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E07A2B6-009E-4BB2-B826-4282854CA61D}"/>
              </a:ext>
            </a:extLst>
          </p:cNvPr>
          <p:cNvSpPr/>
          <p:nvPr/>
        </p:nvSpPr>
        <p:spPr>
          <a:xfrm rot="5400000">
            <a:off x="6136058" y="1322280"/>
            <a:ext cx="308672" cy="35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8F50B9-8AC6-4317-A8FC-BDAF45046545}"/>
              </a:ext>
            </a:extLst>
          </p:cNvPr>
          <p:cNvCxnSpPr>
            <a:cxnSpLocks/>
          </p:cNvCxnSpPr>
          <p:nvPr/>
        </p:nvCxnSpPr>
        <p:spPr>
          <a:xfrm flipV="1">
            <a:off x="6307533" y="969883"/>
            <a:ext cx="291925" cy="52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0E8CBB-95E7-4341-8B14-65D59A0BB0EB}"/>
              </a:ext>
            </a:extLst>
          </p:cNvPr>
          <p:cNvSpPr txBox="1"/>
          <p:nvPr/>
        </p:nvSpPr>
        <p:spPr>
          <a:xfrm>
            <a:off x="6022211" y="175264"/>
            <a:ext cx="1820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이전 단계로 돌아가기</a:t>
            </a:r>
            <a:r>
              <a:rPr lang="en-US" altLang="ko-KR" sz="1100" dirty="0"/>
              <a:t> (</a:t>
            </a:r>
            <a:r>
              <a:rPr lang="ko-KR" altLang="en-US" sz="1100" dirty="0"/>
              <a:t>줌 아웃 된다</a:t>
            </a:r>
            <a:r>
              <a:rPr lang="en-US" altLang="ko-KR" sz="1100" dirty="0"/>
              <a:t>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01873B-D076-49D1-A60B-DF11012B6328}"/>
              </a:ext>
            </a:extLst>
          </p:cNvPr>
          <p:cNvSpPr/>
          <p:nvPr/>
        </p:nvSpPr>
        <p:spPr>
          <a:xfrm>
            <a:off x="2547102" y="398861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63EBB27-D0C7-46F4-878A-997EC4669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78" y="3423463"/>
            <a:ext cx="514422" cy="51442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1C93AC-D363-4BC4-9619-61D082C53E8D}"/>
              </a:ext>
            </a:extLst>
          </p:cNvPr>
          <p:cNvSpPr txBox="1"/>
          <p:nvPr/>
        </p:nvSpPr>
        <p:spPr>
          <a:xfrm>
            <a:off x="9953011" y="4561161"/>
            <a:ext cx="1964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던전 진행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캐릭터 선택 </a:t>
            </a:r>
            <a:r>
              <a:rPr lang="en-US" altLang="ko-KR" sz="1100" dirty="0">
                <a:solidFill>
                  <a:srgbClr val="FF0000"/>
                </a:solidFill>
              </a:rPr>
              <a:t>UI</a:t>
            </a:r>
            <a:r>
              <a:rPr lang="ko-KR" altLang="en-US" sz="1100" dirty="0">
                <a:solidFill>
                  <a:srgbClr val="FF0000"/>
                </a:solidFill>
              </a:rPr>
              <a:t>로 이동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D1337E-9F3C-47FB-B169-4A4B21827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40" y="2896795"/>
            <a:ext cx="577247" cy="436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5BAB89-4C18-4BAD-88EB-6B2FEF8B7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271" y="2884785"/>
            <a:ext cx="524470" cy="481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2E7DDBB-4E9D-428A-A8D8-4D02AA11CD13}"/>
              </a:ext>
            </a:extLst>
          </p:cNvPr>
          <p:cNvSpPr txBox="1"/>
          <p:nvPr/>
        </p:nvSpPr>
        <p:spPr>
          <a:xfrm>
            <a:off x="6155293" y="3372519"/>
            <a:ext cx="653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땅의 원석</a:t>
            </a:r>
            <a:endParaRPr lang="en-US" altLang="ko-KR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BA24C7-19B6-41DC-97C5-B930AEE9CB48}"/>
              </a:ext>
            </a:extLst>
          </p:cNvPr>
          <p:cNvSpPr txBox="1"/>
          <p:nvPr/>
        </p:nvSpPr>
        <p:spPr>
          <a:xfrm>
            <a:off x="7085377" y="3379456"/>
            <a:ext cx="653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불의 원석</a:t>
            </a:r>
            <a:endParaRPr lang="en-US" altLang="ko-KR" sz="11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B0135D-739E-4472-8B56-E67C9CD876AE}"/>
              </a:ext>
            </a:extLst>
          </p:cNvPr>
          <p:cNvCxnSpPr>
            <a:cxnSpLocks/>
          </p:cNvCxnSpPr>
          <p:nvPr/>
        </p:nvCxnSpPr>
        <p:spPr>
          <a:xfrm flipV="1">
            <a:off x="8523019" y="2505155"/>
            <a:ext cx="1714525" cy="473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53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6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캐릭터 일상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시나리오 진행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BA1585-4690-47C6-8545-B3C1E7F7632C}"/>
              </a:ext>
            </a:extLst>
          </p:cNvPr>
          <p:cNvSpPr/>
          <p:nvPr/>
        </p:nvSpPr>
        <p:spPr>
          <a:xfrm>
            <a:off x="771238" y="1498558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A3881B-FA27-44E0-B948-9F97E4D8F409}"/>
              </a:ext>
            </a:extLst>
          </p:cNvPr>
          <p:cNvSpPr/>
          <p:nvPr/>
        </p:nvSpPr>
        <p:spPr>
          <a:xfrm>
            <a:off x="1175105" y="1935548"/>
            <a:ext cx="1122817" cy="2674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</a:t>
            </a:r>
            <a:endParaRPr lang="en-US" altLang="ko-KR" dirty="0"/>
          </a:p>
          <a:p>
            <a:pPr algn="ctr"/>
            <a:r>
              <a:rPr lang="ko-KR" altLang="en-US" dirty="0"/>
              <a:t>릭</a:t>
            </a:r>
            <a:endParaRPr lang="en-US" altLang="ko-KR" dirty="0"/>
          </a:p>
          <a:p>
            <a:pPr algn="ctr"/>
            <a:r>
              <a:rPr lang="ko-KR" altLang="en-US" dirty="0"/>
              <a:t>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E6EF4-D5D0-4416-AFF7-E9CB5260A1ED}"/>
              </a:ext>
            </a:extLst>
          </p:cNvPr>
          <p:cNvSpPr txBox="1"/>
          <p:nvPr/>
        </p:nvSpPr>
        <p:spPr>
          <a:xfrm>
            <a:off x="3125275" y="1728065"/>
            <a:ext cx="2360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 err="1"/>
              <a:t>채아람과의</a:t>
            </a:r>
            <a:r>
              <a:rPr lang="ko-KR" altLang="en-US" sz="1600" b="1" dirty="0"/>
              <a:t> 춤 연습 </a:t>
            </a:r>
            <a:r>
              <a:rPr lang="en-US" altLang="ko-KR" sz="1600" b="1" dirty="0"/>
              <a:t>&gt;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9B373A6-8137-4D13-AC53-718A2E0F5500}"/>
              </a:ext>
            </a:extLst>
          </p:cNvPr>
          <p:cNvSpPr/>
          <p:nvPr/>
        </p:nvSpPr>
        <p:spPr>
          <a:xfrm>
            <a:off x="2802555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7CACC08-BA74-4FAB-BD19-8D89E997D11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018702" y="3217736"/>
            <a:ext cx="466754" cy="353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F5FBA-BEAA-44DC-B719-72B4D8A8F7C4}"/>
              </a:ext>
            </a:extLst>
          </p:cNvPr>
          <p:cNvSpPr txBox="1"/>
          <p:nvPr/>
        </p:nvSpPr>
        <p:spPr>
          <a:xfrm>
            <a:off x="2952180" y="362726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목걸이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52E234-46AA-44F5-82AE-D06BC34C1493}"/>
              </a:ext>
            </a:extLst>
          </p:cNvPr>
          <p:cNvCxnSpPr>
            <a:cxnSpLocks/>
          </p:cNvCxnSpPr>
          <p:nvPr/>
        </p:nvCxnSpPr>
        <p:spPr>
          <a:xfrm>
            <a:off x="3071714" y="2068542"/>
            <a:ext cx="2351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EE9A67D-87B6-4823-88B2-2A76D63879BC}"/>
              </a:ext>
            </a:extLst>
          </p:cNvPr>
          <p:cNvSpPr/>
          <p:nvPr/>
        </p:nvSpPr>
        <p:spPr>
          <a:xfrm>
            <a:off x="4206236" y="2249832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313D69C-B27F-43D0-8ED3-1EE7E0B8F26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422383" y="2386877"/>
            <a:ext cx="466754" cy="35305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7D2E1F-7C8F-400D-AFDB-C30C403AE3DB}"/>
              </a:ext>
            </a:extLst>
          </p:cNvPr>
          <p:cNvSpPr txBox="1"/>
          <p:nvPr/>
        </p:nvSpPr>
        <p:spPr>
          <a:xfrm>
            <a:off x="4422383" y="2769295"/>
            <a:ext cx="466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슈슈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F7176FD-7E75-4A34-9C2A-5B85007D3C04}"/>
              </a:ext>
            </a:extLst>
          </p:cNvPr>
          <p:cNvSpPr/>
          <p:nvPr/>
        </p:nvSpPr>
        <p:spPr>
          <a:xfrm>
            <a:off x="5654844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3B7CAE-BFED-4E00-8E40-F1538A9B077C}"/>
              </a:ext>
            </a:extLst>
          </p:cNvPr>
          <p:cNvSpPr txBox="1"/>
          <p:nvPr/>
        </p:nvSpPr>
        <p:spPr>
          <a:xfrm>
            <a:off x="5802416" y="362832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만화책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9D0EDFE-72F4-47A8-8059-73281FC6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870991" y="3201494"/>
            <a:ext cx="466754" cy="428391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CB7CDEC-C0D5-4603-8B0E-779735F31F86}"/>
              </a:ext>
            </a:extLst>
          </p:cNvPr>
          <p:cNvSpPr/>
          <p:nvPr/>
        </p:nvSpPr>
        <p:spPr>
          <a:xfrm>
            <a:off x="3609872" y="4257504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 해금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D08A29-0D1B-4A92-8089-3C0501A122B3}"/>
              </a:ext>
            </a:extLst>
          </p:cNvPr>
          <p:cNvSpPr txBox="1"/>
          <p:nvPr/>
        </p:nvSpPr>
        <p:spPr>
          <a:xfrm>
            <a:off x="2629208" y="5563804"/>
            <a:ext cx="47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슬롯에 필요 호감도 아이템이 모두 채워지지 않았다면 버튼 </a:t>
            </a:r>
            <a:r>
              <a:rPr lang="ko-KR" altLang="en-US" sz="1100" dirty="0" err="1"/>
              <a:t>클리</a:t>
            </a:r>
            <a:r>
              <a:rPr lang="ko-KR" altLang="en-US" sz="1100" dirty="0"/>
              <a:t> 불가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ED55301-A97F-4163-8903-B42AF1E2DC6F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6149553" y="2411415"/>
            <a:ext cx="1793051" cy="861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462625-1E74-4429-ADAC-92EC970C65B5}"/>
              </a:ext>
            </a:extLst>
          </p:cNvPr>
          <p:cNvSpPr txBox="1"/>
          <p:nvPr/>
        </p:nvSpPr>
        <p:spPr>
          <a:xfrm>
            <a:off x="7942604" y="2119027"/>
            <a:ext cx="3584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슬롯에 아이템을 등록하지 않았다면 흑백 처리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클릭으로 인벤토리로 이동 가능</a:t>
            </a:r>
            <a:endParaRPr lang="en-US" altLang="ko-KR" sz="1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A9AB1-F456-4FF5-BEE5-8EEA555F1CC2}"/>
              </a:ext>
            </a:extLst>
          </p:cNvPr>
          <p:cNvCxnSpPr>
            <a:cxnSpLocks/>
          </p:cNvCxnSpPr>
          <p:nvPr/>
        </p:nvCxnSpPr>
        <p:spPr>
          <a:xfrm>
            <a:off x="4750236" y="4659730"/>
            <a:ext cx="355048" cy="824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95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498334-14E9-4514-9EBB-86C680DCEB2B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1C1826-B08D-401D-A656-EF55F71257FF}"/>
              </a:ext>
            </a:extLst>
          </p:cNvPr>
          <p:cNvSpPr/>
          <p:nvPr/>
        </p:nvSpPr>
        <p:spPr>
          <a:xfrm>
            <a:off x="2487883" y="1350950"/>
            <a:ext cx="6549930" cy="2949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BF81A1-6D00-49B3-B948-B70CC17614DD}"/>
              </a:ext>
            </a:extLst>
          </p:cNvPr>
          <p:cNvCxnSpPr>
            <a:cxnSpLocks/>
          </p:cNvCxnSpPr>
          <p:nvPr/>
        </p:nvCxnSpPr>
        <p:spPr>
          <a:xfrm>
            <a:off x="3528326" y="1346533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61C0247-732B-426A-B8D3-D15EFE212F0F}"/>
              </a:ext>
            </a:extLst>
          </p:cNvPr>
          <p:cNvSpPr txBox="1"/>
          <p:nvPr/>
        </p:nvSpPr>
        <p:spPr>
          <a:xfrm>
            <a:off x="4324343" y="1358614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포션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8EEB42-4000-4B37-85AC-D2D58C3AB2E0}"/>
              </a:ext>
            </a:extLst>
          </p:cNvPr>
          <p:cNvSpPr txBox="1"/>
          <p:nvPr/>
        </p:nvSpPr>
        <p:spPr>
          <a:xfrm>
            <a:off x="5441077" y="1363632"/>
            <a:ext cx="654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호감도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D682F4-6A0A-4985-8438-65F5884D7465}"/>
              </a:ext>
            </a:extLst>
          </p:cNvPr>
          <p:cNvSpPr txBox="1"/>
          <p:nvPr/>
        </p:nvSpPr>
        <p:spPr>
          <a:xfrm>
            <a:off x="6787968" y="1370271"/>
            <a:ext cx="77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74BF0A-3A8C-4CCC-8004-612A9FF2D15B}"/>
              </a:ext>
            </a:extLst>
          </p:cNvPr>
          <p:cNvSpPr txBox="1"/>
          <p:nvPr/>
        </p:nvSpPr>
        <p:spPr>
          <a:xfrm>
            <a:off x="7909129" y="1366469"/>
            <a:ext cx="71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퀘스트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FE8F7-F5E1-4E14-8BED-2CB267B238BB}"/>
              </a:ext>
            </a:extLst>
          </p:cNvPr>
          <p:cNvSpPr/>
          <p:nvPr/>
        </p:nvSpPr>
        <p:spPr>
          <a:xfrm>
            <a:off x="2536724" y="1781605"/>
            <a:ext cx="4739146" cy="2855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4F019C-5915-4858-80EA-591CAB34EEC8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BAFB8B-C167-4613-BF01-9D8F30CDABED}"/>
              </a:ext>
            </a:extLst>
          </p:cNvPr>
          <p:cNvCxnSpPr/>
          <p:nvPr/>
        </p:nvCxnSpPr>
        <p:spPr>
          <a:xfrm>
            <a:off x="4766678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9997B2-324E-4C16-8AAF-BDDD539798D8}"/>
              </a:ext>
            </a:extLst>
          </p:cNvPr>
          <p:cNvCxnSpPr/>
          <p:nvPr/>
        </p:nvCxnSpPr>
        <p:spPr>
          <a:xfrm>
            <a:off x="6054704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E734BE-EE12-4933-AD73-E7BADD057D07}"/>
              </a:ext>
            </a:extLst>
          </p:cNvPr>
          <p:cNvCxnSpPr/>
          <p:nvPr/>
        </p:nvCxnSpPr>
        <p:spPr>
          <a:xfrm>
            <a:off x="7275870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2C044A-4E89-4214-A623-46D5F61547C1}"/>
              </a:ext>
            </a:extLst>
          </p:cNvPr>
          <p:cNvCxnSpPr>
            <a:cxnSpLocks/>
          </p:cNvCxnSpPr>
          <p:nvPr/>
        </p:nvCxnSpPr>
        <p:spPr>
          <a:xfrm flipV="1">
            <a:off x="2536723" y="2388684"/>
            <a:ext cx="4739147" cy="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6D6BBDD-D6B3-43F3-B45B-56723EDC20DE}"/>
              </a:ext>
            </a:extLst>
          </p:cNvPr>
          <p:cNvCxnSpPr>
            <a:cxnSpLocks/>
          </p:cNvCxnSpPr>
          <p:nvPr/>
        </p:nvCxnSpPr>
        <p:spPr>
          <a:xfrm>
            <a:off x="2536723" y="2949678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4BCD3D6-1981-431D-9EBC-C2B05841217C}"/>
              </a:ext>
            </a:extLst>
          </p:cNvPr>
          <p:cNvCxnSpPr>
            <a:cxnSpLocks/>
          </p:cNvCxnSpPr>
          <p:nvPr/>
        </p:nvCxnSpPr>
        <p:spPr>
          <a:xfrm>
            <a:off x="2536723" y="353961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B3B29C-6CB9-4299-BDD2-31983ADB6F77}"/>
              </a:ext>
            </a:extLst>
          </p:cNvPr>
          <p:cNvCxnSpPr>
            <a:cxnSpLocks/>
          </p:cNvCxnSpPr>
          <p:nvPr/>
        </p:nvCxnSpPr>
        <p:spPr>
          <a:xfrm>
            <a:off x="2536723" y="409415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6E15F-C009-4CE3-BB66-BBF0FE4CE725}"/>
              </a:ext>
            </a:extLst>
          </p:cNvPr>
          <p:cNvSpPr/>
          <p:nvPr/>
        </p:nvSpPr>
        <p:spPr>
          <a:xfrm>
            <a:off x="2497815" y="1360572"/>
            <a:ext cx="1403952" cy="28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D6AEE1-FDD9-4012-8EDA-D05A7991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6" y="1922547"/>
            <a:ext cx="441798" cy="4128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6D7931-34F0-4282-A7DA-C285456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67" y="1901353"/>
            <a:ext cx="441798" cy="41281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A077D2-4EEF-4E04-85CB-21732024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32" y="1881965"/>
            <a:ext cx="441798" cy="4128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A7225BC-E446-470D-88BF-4C3A9992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8" y="1901353"/>
            <a:ext cx="441798" cy="4128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8177-50DE-4C33-9C25-D9BE3E12CF70}"/>
              </a:ext>
            </a:extLst>
          </p:cNvPr>
          <p:cNvSpPr/>
          <p:nvPr/>
        </p:nvSpPr>
        <p:spPr>
          <a:xfrm>
            <a:off x="7466616" y="1763355"/>
            <a:ext cx="1848463" cy="2855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설명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619643-2E88-40A6-ACCD-23DF70A41C94}"/>
              </a:ext>
            </a:extLst>
          </p:cNvPr>
          <p:cNvCxnSpPr>
            <a:cxnSpLocks/>
          </p:cNvCxnSpPr>
          <p:nvPr/>
        </p:nvCxnSpPr>
        <p:spPr>
          <a:xfrm>
            <a:off x="3364701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7D653-ECFB-467D-A690-57AA881F0162}"/>
              </a:ext>
            </a:extLst>
          </p:cNvPr>
          <p:cNvCxnSpPr>
            <a:cxnSpLocks/>
          </p:cNvCxnSpPr>
          <p:nvPr/>
        </p:nvCxnSpPr>
        <p:spPr>
          <a:xfrm>
            <a:off x="5176377" y="133520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13F5D4-464B-47FA-B3CE-62D60C6016AE}"/>
              </a:ext>
            </a:extLst>
          </p:cNvPr>
          <p:cNvCxnSpPr>
            <a:cxnSpLocks/>
          </p:cNvCxnSpPr>
          <p:nvPr/>
        </p:nvCxnSpPr>
        <p:spPr>
          <a:xfrm>
            <a:off x="6444388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159118-333F-4F66-8297-F9F324DE6F42}"/>
              </a:ext>
            </a:extLst>
          </p:cNvPr>
          <p:cNvCxnSpPr>
            <a:cxnSpLocks/>
          </p:cNvCxnSpPr>
          <p:nvPr/>
        </p:nvCxnSpPr>
        <p:spPr>
          <a:xfrm>
            <a:off x="7665560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9CB19F-0FFC-4A97-811D-85B5A612AE97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4A9F-9C01-4D2F-ADAC-A90BA3D405F3}"/>
              </a:ext>
            </a:extLst>
          </p:cNvPr>
          <p:cNvSpPr/>
          <p:nvPr/>
        </p:nvSpPr>
        <p:spPr>
          <a:xfrm>
            <a:off x="2536723" y="1795096"/>
            <a:ext cx="1008790" cy="600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C4C044-328F-4BD0-85D9-4F54E4F12103}"/>
              </a:ext>
            </a:extLst>
          </p:cNvPr>
          <p:cNvCxnSpPr>
            <a:cxnSpLocks/>
          </p:cNvCxnSpPr>
          <p:nvPr/>
        </p:nvCxnSpPr>
        <p:spPr>
          <a:xfrm flipV="1">
            <a:off x="9123098" y="905095"/>
            <a:ext cx="728783" cy="481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4D2261-7A13-40CD-AEA1-E382A0B575CA}"/>
              </a:ext>
            </a:extLst>
          </p:cNvPr>
          <p:cNvSpPr/>
          <p:nvPr/>
        </p:nvSpPr>
        <p:spPr>
          <a:xfrm>
            <a:off x="2822521" y="1287855"/>
            <a:ext cx="6350976" cy="426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AC0D9-340E-4DFA-8D25-5E7C674EF32B}"/>
              </a:ext>
            </a:extLst>
          </p:cNvPr>
          <p:cNvSpPr txBox="1"/>
          <p:nvPr/>
        </p:nvSpPr>
        <p:spPr>
          <a:xfrm>
            <a:off x="9959046" y="727118"/>
            <a:ext cx="963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A6840E-97D1-4D94-8E49-289ACAC072B6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437996" y="2299021"/>
            <a:ext cx="1262280" cy="572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32E564-4D49-4726-A5F6-1AA53737862F}"/>
              </a:ext>
            </a:extLst>
          </p:cNvPr>
          <p:cNvSpPr txBox="1"/>
          <p:nvPr/>
        </p:nvSpPr>
        <p:spPr>
          <a:xfrm>
            <a:off x="587205" y="2871723"/>
            <a:ext cx="170158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카테고리에 속해 있는 아이템이 나열됨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아이템은 아웃라인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9E4FF-5382-46CF-97FB-83D98616782B}"/>
              </a:ext>
            </a:extLst>
          </p:cNvPr>
          <p:cNvSpPr txBox="1"/>
          <p:nvPr/>
        </p:nvSpPr>
        <p:spPr>
          <a:xfrm>
            <a:off x="4501552" y="491700"/>
            <a:ext cx="2555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● </a:t>
            </a:r>
            <a:r>
              <a:rPr lang="ko-KR" altLang="en-US" sz="1100"/>
              <a:t>선택중인 카테고리 배경 색 변화</a:t>
            </a:r>
            <a:endParaRPr lang="en-US" altLang="ko-KR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B2CE34-CC37-4B45-8928-7847D7BEB5FB}"/>
              </a:ext>
            </a:extLst>
          </p:cNvPr>
          <p:cNvSpPr txBox="1"/>
          <p:nvPr/>
        </p:nvSpPr>
        <p:spPr>
          <a:xfrm>
            <a:off x="1152109" y="5463061"/>
            <a:ext cx="440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아이템 선택 후 </a:t>
            </a:r>
            <a:r>
              <a:rPr lang="ko-KR" altLang="en-US" dirty="0" err="1"/>
              <a:t>엔터</a:t>
            </a:r>
            <a:r>
              <a:rPr lang="ko-KR" altLang="en-US" dirty="0"/>
              <a:t> 시 팝업 창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8890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498334-14E9-4514-9EBB-86C680DCEB2B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1C1826-B08D-401D-A656-EF55F71257FF}"/>
              </a:ext>
            </a:extLst>
          </p:cNvPr>
          <p:cNvSpPr/>
          <p:nvPr/>
        </p:nvSpPr>
        <p:spPr>
          <a:xfrm>
            <a:off x="2487883" y="1350950"/>
            <a:ext cx="6549930" cy="2949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BF81A1-6D00-49B3-B948-B70CC17614DD}"/>
              </a:ext>
            </a:extLst>
          </p:cNvPr>
          <p:cNvCxnSpPr>
            <a:cxnSpLocks/>
          </p:cNvCxnSpPr>
          <p:nvPr/>
        </p:nvCxnSpPr>
        <p:spPr>
          <a:xfrm>
            <a:off x="3528326" y="1346533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61C0247-732B-426A-B8D3-D15EFE212F0F}"/>
              </a:ext>
            </a:extLst>
          </p:cNvPr>
          <p:cNvSpPr txBox="1"/>
          <p:nvPr/>
        </p:nvSpPr>
        <p:spPr>
          <a:xfrm>
            <a:off x="4324343" y="1358614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포션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8EEB42-4000-4B37-85AC-D2D58C3AB2E0}"/>
              </a:ext>
            </a:extLst>
          </p:cNvPr>
          <p:cNvSpPr txBox="1"/>
          <p:nvPr/>
        </p:nvSpPr>
        <p:spPr>
          <a:xfrm>
            <a:off x="5441077" y="1363632"/>
            <a:ext cx="654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호감도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D682F4-6A0A-4985-8438-65F5884D7465}"/>
              </a:ext>
            </a:extLst>
          </p:cNvPr>
          <p:cNvSpPr txBox="1"/>
          <p:nvPr/>
        </p:nvSpPr>
        <p:spPr>
          <a:xfrm>
            <a:off x="6787968" y="1370271"/>
            <a:ext cx="77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74BF0A-3A8C-4CCC-8004-612A9FF2D15B}"/>
              </a:ext>
            </a:extLst>
          </p:cNvPr>
          <p:cNvSpPr txBox="1"/>
          <p:nvPr/>
        </p:nvSpPr>
        <p:spPr>
          <a:xfrm>
            <a:off x="7909129" y="1366469"/>
            <a:ext cx="71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퀘스트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FE8F7-F5E1-4E14-8BED-2CB267B238BB}"/>
              </a:ext>
            </a:extLst>
          </p:cNvPr>
          <p:cNvSpPr/>
          <p:nvPr/>
        </p:nvSpPr>
        <p:spPr>
          <a:xfrm>
            <a:off x="2536724" y="1781605"/>
            <a:ext cx="4739146" cy="2855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4F019C-5915-4858-80EA-591CAB34EEC8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BAFB8B-C167-4613-BF01-9D8F30CDABED}"/>
              </a:ext>
            </a:extLst>
          </p:cNvPr>
          <p:cNvCxnSpPr/>
          <p:nvPr/>
        </p:nvCxnSpPr>
        <p:spPr>
          <a:xfrm>
            <a:off x="4766678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9997B2-324E-4C16-8AAF-BDDD539798D8}"/>
              </a:ext>
            </a:extLst>
          </p:cNvPr>
          <p:cNvCxnSpPr/>
          <p:nvPr/>
        </p:nvCxnSpPr>
        <p:spPr>
          <a:xfrm>
            <a:off x="6054704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E734BE-EE12-4933-AD73-E7BADD057D07}"/>
              </a:ext>
            </a:extLst>
          </p:cNvPr>
          <p:cNvCxnSpPr/>
          <p:nvPr/>
        </p:nvCxnSpPr>
        <p:spPr>
          <a:xfrm>
            <a:off x="7275870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2C044A-4E89-4214-A623-46D5F61547C1}"/>
              </a:ext>
            </a:extLst>
          </p:cNvPr>
          <p:cNvCxnSpPr>
            <a:cxnSpLocks/>
          </p:cNvCxnSpPr>
          <p:nvPr/>
        </p:nvCxnSpPr>
        <p:spPr>
          <a:xfrm flipV="1">
            <a:off x="2536723" y="2388684"/>
            <a:ext cx="4739147" cy="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6D6BBDD-D6B3-43F3-B45B-56723EDC20DE}"/>
              </a:ext>
            </a:extLst>
          </p:cNvPr>
          <p:cNvCxnSpPr>
            <a:cxnSpLocks/>
          </p:cNvCxnSpPr>
          <p:nvPr/>
        </p:nvCxnSpPr>
        <p:spPr>
          <a:xfrm>
            <a:off x="2536723" y="2949678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4BCD3D6-1981-431D-9EBC-C2B05841217C}"/>
              </a:ext>
            </a:extLst>
          </p:cNvPr>
          <p:cNvCxnSpPr>
            <a:cxnSpLocks/>
          </p:cNvCxnSpPr>
          <p:nvPr/>
        </p:nvCxnSpPr>
        <p:spPr>
          <a:xfrm>
            <a:off x="2536723" y="353961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B3B29C-6CB9-4299-BDD2-31983ADB6F77}"/>
              </a:ext>
            </a:extLst>
          </p:cNvPr>
          <p:cNvCxnSpPr>
            <a:cxnSpLocks/>
          </p:cNvCxnSpPr>
          <p:nvPr/>
        </p:nvCxnSpPr>
        <p:spPr>
          <a:xfrm>
            <a:off x="2536723" y="409415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6E15F-C009-4CE3-BB66-BBF0FE4CE725}"/>
              </a:ext>
            </a:extLst>
          </p:cNvPr>
          <p:cNvSpPr/>
          <p:nvPr/>
        </p:nvSpPr>
        <p:spPr>
          <a:xfrm>
            <a:off x="2497815" y="1360572"/>
            <a:ext cx="1403952" cy="28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D6AEE1-FDD9-4012-8EDA-D05A7991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6" y="1922547"/>
            <a:ext cx="441798" cy="4128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6D7931-34F0-4282-A7DA-C285456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67" y="1901353"/>
            <a:ext cx="441798" cy="41281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A077D2-4EEF-4E04-85CB-21732024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32" y="1881965"/>
            <a:ext cx="441798" cy="4128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A7225BC-E446-470D-88BF-4C3A9992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8" y="1901353"/>
            <a:ext cx="441798" cy="4128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8177-50DE-4C33-9C25-D9BE3E12CF70}"/>
              </a:ext>
            </a:extLst>
          </p:cNvPr>
          <p:cNvSpPr/>
          <p:nvPr/>
        </p:nvSpPr>
        <p:spPr>
          <a:xfrm>
            <a:off x="7466616" y="1763355"/>
            <a:ext cx="1848463" cy="2855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설명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619643-2E88-40A6-ACCD-23DF70A41C94}"/>
              </a:ext>
            </a:extLst>
          </p:cNvPr>
          <p:cNvCxnSpPr>
            <a:cxnSpLocks/>
          </p:cNvCxnSpPr>
          <p:nvPr/>
        </p:nvCxnSpPr>
        <p:spPr>
          <a:xfrm>
            <a:off x="3364701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7D653-ECFB-467D-A690-57AA881F0162}"/>
              </a:ext>
            </a:extLst>
          </p:cNvPr>
          <p:cNvCxnSpPr>
            <a:cxnSpLocks/>
          </p:cNvCxnSpPr>
          <p:nvPr/>
        </p:nvCxnSpPr>
        <p:spPr>
          <a:xfrm>
            <a:off x="5176377" y="133520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13F5D4-464B-47FA-B3CE-62D60C6016AE}"/>
              </a:ext>
            </a:extLst>
          </p:cNvPr>
          <p:cNvCxnSpPr>
            <a:cxnSpLocks/>
          </p:cNvCxnSpPr>
          <p:nvPr/>
        </p:nvCxnSpPr>
        <p:spPr>
          <a:xfrm>
            <a:off x="6444388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159118-333F-4F66-8297-F9F324DE6F42}"/>
              </a:ext>
            </a:extLst>
          </p:cNvPr>
          <p:cNvCxnSpPr>
            <a:cxnSpLocks/>
          </p:cNvCxnSpPr>
          <p:nvPr/>
        </p:nvCxnSpPr>
        <p:spPr>
          <a:xfrm>
            <a:off x="7665560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9CB19F-0FFC-4A97-811D-85B5A612AE97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4A9F-9C01-4D2F-ADAC-A90BA3D405F3}"/>
              </a:ext>
            </a:extLst>
          </p:cNvPr>
          <p:cNvSpPr/>
          <p:nvPr/>
        </p:nvSpPr>
        <p:spPr>
          <a:xfrm>
            <a:off x="2536723" y="1795096"/>
            <a:ext cx="1008790" cy="600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164CF-0E76-4CC8-A0DA-868AFEB3C976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아이템을 사용</a:t>
            </a:r>
            <a:r>
              <a:rPr lang="en-US" altLang="ko-KR" b="1" dirty="0"/>
              <a:t> </a:t>
            </a:r>
            <a:r>
              <a:rPr lang="ko-KR" altLang="en-US" b="1" dirty="0"/>
              <a:t>하시겠습니까</a:t>
            </a:r>
            <a:r>
              <a:rPr lang="en-US" altLang="ko-KR" b="1" dirty="0"/>
              <a:t>?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531AC23-2913-4220-B7B0-D480026C0598}"/>
              </a:ext>
            </a:extLst>
          </p:cNvPr>
          <p:cNvSpPr/>
          <p:nvPr/>
        </p:nvSpPr>
        <p:spPr>
          <a:xfrm>
            <a:off x="3990379" y="3545391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E88778-189A-4499-9872-36EB7BD5B094}"/>
              </a:ext>
            </a:extLst>
          </p:cNvPr>
          <p:cNvSpPr/>
          <p:nvPr/>
        </p:nvSpPr>
        <p:spPr>
          <a:xfrm>
            <a:off x="6746471" y="3539613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43C0A67-26CE-4DF6-832A-2193FBE6B9E8}"/>
              </a:ext>
            </a:extLst>
          </p:cNvPr>
          <p:cNvCxnSpPr>
            <a:cxnSpLocks/>
          </p:cNvCxnSpPr>
          <p:nvPr/>
        </p:nvCxnSpPr>
        <p:spPr>
          <a:xfrm flipH="1">
            <a:off x="3931443" y="3767868"/>
            <a:ext cx="1065276" cy="143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5D35EF2-D947-4E23-A3D5-A0BBA93143B9}"/>
              </a:ext>
            </a:extLst>
          </p:cNvPr>
          <p:cNvSpPr txBox="1"/>
          <p:nvPr/>
        </p:nvSpPr>
        <p:spPr>
          <a:xfrm>
            <a:off x="2782173" y="5274022"/>
            <a:ext cx="3584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선택한 아이템 슬롯 창에 아이템이 </a:t>
            </a:r>
            <a:r>
              <a:rPr lang="ko-KR" altLang="en-US" sz="1100" dirty="0" err="1"/>
              <a:t>넣어짐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194011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서브 시나리오 진행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BA1585-4690-47C6-8545-B3C1E7F7632C}"/>
              </a:ext>
            </a:extLst>
          </p:cNvPr>
          <p:cNvSpPr/>
          <p:nvPr/>
        </p:nvSpPr>
        <p:spPr>
          <a:xfrm>
            <a:off x="771238" y="1498558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A3881B-FA27-44E0-B948-9F97E4D8F409}"/>
              </a:ext>
            </a:extLst>
          </p:cNvPr>
          <p:cNvSpPr/>
          <p:nvPr/>
        </p:nvSpPr>
        <p:spPr>
          <a:xfrm>
            <a:off x="1175105" y="1935548"/>
            <a:ext cx="1122817" cy="2674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</a:t>
            </a:r>
            <a:endParaRPr lang="en-US" altLang="ko-KR" dirty="0"/>
          </a:p>
          <a:p>
            <a:pPr algn="ctr"/>
            <a:r>
              <a:rPr lang="ko-KR" altLang="en-US" dirty="0"/>
              <a:t>릭</a:t>
            </a:r>
            <a:endParaRPr lang="en-US" altLang="ko-KR" dirty="0"/>
          </a:p>
          <a:p>
            <a:pPr algn="ctr"/>
            <a:r>
              <a:rPr lang="ko-KR" altLang="en-US" dirty="0"/>
              <a:t>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E6EF4-D5D0-4416-AFF7-E9CB5260A1ED}"/>
              </a:ext>
            </a:extLst>
          </p:cNvPr>
          <p:cNvSpPr txBox="1"/>
          <p:nvPr/>
        </p:nvSpPr>
        <p:spPr>
          <a:xfrm>
            <a:off x="3125275" y="1728065"/>
            <a:ext cx="2360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 err="1"/>
              <a:t>채아람과의</a:t>
            </a:r>
            <a:r>
              <a:rPr lang="ko-KR" altLang="en-US" sz="1600" b="1" dirty="0"/>
              <a:t> 춤 연습 </a:t>
            </a:r>
            <a:r>
              <a:rPr lang="en-US" altLang="ko-KR" sz="1600" b="1" dirty="0"/>
              <a:t>&gt;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9B373A6-8137-4D13-AC53-718A2E0F5500}"/>
              </a:ext>
            </a:extLst>
          </p:cNvPr>
          <p:cNvSpPr/>
          <p:nvPr/>
        </p:nvSpPr>
        <p:spPr>
          <a:xfrm>
            <a:off x="2802555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7CACC08-BA74-4FAB-BD19-8D89E997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02" y="3217736"/>
            <a:ext cx="466754" cy="353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F5FBA-BEAA-44DC-B719-72B4D8A8F7C4}"/>
              </a:ext>
            </a:extLst>
          </p:cNvPr>
          <p:cNvSpPr txBox="1"/>
          <p:nvPr/>
        </p:nvSpPr>
        <p:spPr>
          <a:xfrm>
            <a:off x="2952180" y="362726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목걸이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52E234-46AA-44F5-82AE-D06BC34C1493}"/>
              </a:ext>
            </a:extLst>
          </p:cNvPr>
          <p:cNvCxnSpPr>
            <a:cxnSpLocks/>
          </p:cNvCxnSpPr>
          <p:nvPr/>
        </p:nvCxnSpPr>
        <p:spPr>
          <a:xfrm>
            <a:off x="3071714" y="2068542"/>
            <a:ext cx="2351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EE9A67D-87B6-4823-88B2-2A76D63879BC}"/>
              </a:ext>
            </a:extLst>
          </p:cNvPr>
          <p:cNvSpPr/>
          <p:nvPr/>
        </p:nvSpPr>
        <p:spPr>
          <a:xfrm>
            <a:off x="4206236" y="2249832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313D69C-B27F-43D0-8ED3-1EE7E0B8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83" y="2386877"/>
            <a:ext cx="466754" cy="35305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7D2E1F-7C8F-400D-AFDB-C30C403AE3DB}"/>
              </a:ext>
            </a:extLst>
          </p:cNvPr>
          <p:cNvSpPr txBox="1"/>
          <p:nvPr/>
        </p:nvSpPr>
        <p:spPr>
          <a:xfrm>
            <a:off x="4422383" y="2769295"/>
            <a:ext cx="466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슈슈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F7176FD-7E75-4A34-9C2A-5B85007D3C04}"/>
              </a:ext>
            </a:extLst>
          </p:cNvPr>
          <p:cNvSpPr/>
          <p:nvPr/>
        </p:nvSpPr>
        <p:spPr>
          <a:xfrm>
            <a:off x="5654844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3B7CAE-BFED-4E00-8E40-F1538A9B077C}"/>
              </a:ext>
            </a:extLst>
          </p:cNvPr>
          <p:cNvSpPr txBox="1"/>
          <p:nvPr/>
        </p:nvSpPr>
        <p:spPr>
          <a:xfrm>
            <a:off x="5802416" y="362832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만화책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9D0EDFE-72F4-47A8-8059-73281FC6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91" y="3201494"/>
            <a:ext cx="466754" cy="428391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CB7CDEC-C0D5-4603-8B0E-779735F31F86}"/>
              </a:ext>
            </a:extLst>
          </p:cNvPr>
          <p:cNvSpPr/>
          <p:nvPr/>
        </p:nvSpPr>
        <p:spPr>
          <a:xfrm>
            <a:off x="3609872" y="4257504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 해금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910F82-9B06-425E-970B-B33D7EEB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682" y="3362226"/>
            <a:ext cx="4886041" cy="2674560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E1592F8-7F9D-4582-A835-70B318E27BB1}"/>
              </a:ext>
            </a:extLst>
          </p:cNvPr>
          <p:cNvCxnSpPr>
            <a:cxnSpLocks/>
          </p:cNvCxnSpPr>
          <p:nvPr/>
        </p:nvCxnSpPr>
        <p:spPr>
          <a:xfrm flipV="1">
            <a:off x="5338573" y="1276603"/>
            <a:ext cx="1067747" cy="53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C02D33D-5700-4F2F-A791-F5F2C8FD0010}"/>
              </a:ext>
            </a:extLst>
          </p:cNvPr>
          <p:cNvSpPr txBox="1"/>
          <p:nvPr/>
        </p:nvSpPr>
        <p:spPr>
          <a:xfrm>
            <a:off x="6406320" y="1103108"/>
            <a:ext cx="152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서브 스토리 제목</a:t>
            </a:r>
            <a:endParaRPr lang="en-US" altLang="ko-KR" sz="11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EFB7A72-9738-4032-ADD1-BAB1393D0766}"/>
              </a:ext>
            </a:extLst>
          </p:cNvPr>
          <p:cNvCxnSpPr>
            <a:cxnSpLocks/>
          </p:cNvCxnSpPr>
          <p:nvPr/>
        </p:nvCxnSpPr>
        <p:spPr>
          <a:xfrm flipH="1">
            <a:off x="1292061" y="4426323"/>
            <a:ext cx="325010" cy="1057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D08A29-0D1B-4A92-8089-3C0501A122B3}"/>
              </a:ext>
            </a:extLst>
          </p:cNvPr>
          <p:cNvSpPr txBox="1"/>
          <p:nvPr/>
        </p:nvSpPr>
        <p:spPr>
          <a:xfrm>
            <a:off x="773466" y="5509759"/>
            <a:ext cx="152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캐릭터 일러스트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ED55301-A97F-4163-8903-B42AF1E2DC6F}"/>
              </a:ext>
            </a:extLst>
          </p:cNvPr>
          <p:cNvCxnSpPr>
            <a:cxnSpLocks/>
          </p:cNvCxnSpPr>
          <p:nvPr/>
        </p:nvCxnSpPr>
        <p:spPr>
          <a:xfrm flipV="1">
            <a:off x="6149553" y="2605690"/>
            <a:ext cx="494150" cy="667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462625-1E74-4429-ADAC-92EC970C65B5}"/>
              </a:ext>
            </a:extLst>
          </p:cNvPr>
          <p:cNvSpPr txBox="1"/>
          <p:nvPr/>
        </p:nvSpPr>
        <p:spPr>
          <a:xfrm>
            <a:off x="6705790" y="2435116"/>
            <a:ext cx="202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호감도 아이템 사용 슬롯</a:t>
            </a:r>
            <a:endParaRPr lang="en-US" altLang="ko-KR" sz="11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B684DC-7EBD-4428-9935-5728CC2B02FE}"/>
              </a:ext>
            </a:extLst>
          </p:cNvPr>
          <p:cNvCxnSpPr>
            <a:cxnSpLocks/>
          </p:cNvCxnSpPr>
          <p:nvPr/>
        </p:nvCxnSpPr>
        <p:spPr>
          <a:xfrm flipH="1">
            <a:off x="4044430" y="4699506"/>
            <a:ext cx="161806" cy="994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DC689A1-41B6-43DF-926B-31397D62E5C9}"/>
              </a:ext>
            </a:extLst>
          </p:cNvPr>
          <p:cNvSpPr txBox="1"/>
          <p:nvPr/>
        </p:nvSpPr>
        <p:spPr>
          <a:xfrm>
            <a:off x="2952048" y="5717227"/>
            <a:ext cx="405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서브 스토리 해금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해금 버튼 클릭 시 슬롯에 있는 호가도 아이템이 사용됨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슬롯에 넣은 후 해금을 하지 않고 뒤로 갈 시 아이템은 사용되지 않음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414059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선택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7B47AF-C016-4107-AB35-A095AD4D3E58}"/>
              </a:ext>
            </a:extLst>
          </p:cNvPr>
          <p:cNvSpPr/>
          <p:nvPr/>
        </p:nvSpPr>
        <p:spPr>
          <a:xfrm>
            <a:off x="3182588" y="1737203"/>
            <a:ext cx="1465844" cy="2401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F40AC2-F290-45F1-8E31-DF48D17D5C4B}"/>
              </a:ext>
            </a:extLst>
          </p:cNvPr>
          <p:cNvCxnSpPr>
            <a:cxnSpLocks/>
          </p:cNvCxnSpPr>
          <p:nvPr/>
        </p:nvCxnSpPr>
        <p:spPr>
          <a:xfrm flipV="1">
            <a:off x="3844188" y="944127"/>
            <a:ext cx="1228534" cy="45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A7D336-3991-4B45-B729-09532803B8BE}"/>
              </a:ext>
            </a:extLst>
          </p:cNvPr>
          <p:cNvSpPr txBox="1"/>
          <p:nvPr/>
        </p:nvSpPr>
        <p:spPr>
          <a:xfrm>
            <a:off x="5072722" y="836405"/>
            <a:ext cx="1051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제목 텍스트</a:t>
            </a:r>
            <a:endParaRPr lang="en-US" altLang="ko-KR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B78A680-94E6-4A2D-ACB7-D835304D8E71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8164827" y="904216"/>
            <a:ext cx="977488" cy="959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39B8C6-EC31-468E-B4D8-6ABEBF4951D0}"/>
              </a:ext>
            </a:extLst>
          </p:cNvPr>
          <p:cNvSpPr txBox="1"/>
          <p:nvPr/>
        </p:nvSpPr>
        <p:spPr>
          <a:xfrm>
            <a:off x="9142315" y="673383"/>
            <a:ext cx="18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정보 </a:t>
            </a:r>
            <a:r>
              <a:rPr lang="en-US" altLang="ko-KR" sz="800" dirty="0"/>
              <a:t>UI </a:t>
            </a:r>
            <a:r>
              <a:rPr lang="ko-KR" altLang="en-US" sz="800" dirty="0"/>
              <a:t>출력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마우스를 오버 하면 </a:t>
            </a:r>
            <a:r>
              <a:rPr lang="en-US" altLang="ko-KR" sz="800" dirty="0" err="1"/>
              <a:t>ui</a:t>
            </a:r>
            <a:r>
              <a:rPr lang="ko-KR" altLang="en-US" sz="800" dirty="0"/>
              <a:t>창 출력</a:t>
            </a:r>
            <a:endParaRPr lang="en-US" altLang="ko-KR" sz="8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1E79D2B-3772-4558-85EB-4258466B54C3}"/>
              </a:ext>
            </a:extLst>
          </p:cNvPr>
          <p:cNvCxnSpPr>
            <a:cxnSpLocks/>
          </p:cNvCxnSpPr>
          <p:nvPr/>
        </p:nvCxnSpPr>
        <p:spPr>
          <a:xfrm flipV="1">
            <a:off x="7910217" y="2296777"/>
            <a:ext cx="2142786" cy="309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EE32A19-751D-4B5C-B1F5-9BA1F57DD53E}"/>
              </a:ext>
            </a:extLst>
          </p:cNvPr>
          <p:cNvSpPr txBox="1"/>
          <p:nvPr/>
        </p:nvSpPr>
        <p:spPr>
          <a:xfrm>
            <a:off x="10053003" y="2148056"/>
            <a:ext cx="1354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이미지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7DAD00F-EF24-4332-A7F8-971BECFA21CD}"/>
              </a:ext>
            </a:extLst>
          </p:cNvPr>
          <p:cNvCxnSpPr>
            <a:cxnSpLocks/>
          </p:cNvCxnSpPr>
          <p:nvPr/>
        </p:nvCxnSpPr>
        <p:spPr>
          <a:xfrm flipH="1" flipV="1">
            <a:off x="2172458" y="2800323"/>
            <a:ext cx="1010130" cy="6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EB8AFF-DFBB-4195-826E-96B4F473C9DA}"/>
              </a:ext>
            </a:extLst>
          </p:cNvPr>
          <p:cNvSpPr txBox="1"/>
          <p:nvPr/>
        </p:nvSpPr>
        <p:spPr>
          <a:xfrm>
            <a:off x="249382" y="2692601"/>
            <a:ext cx="1991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중인 던전에서 전투를 진행 할 캐릭터를 선택 한다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최대 </a:t>
            </a:r>
            <a:r>
              <a:rPr lang="en-US" altLang="ko-KR" sz="800" dirty="0"/>
              <a:t>1</a:t>
            </a:r>
            <a:r>
              <a:rPr lang="ko-KR" altLang="en-US" sz="800" dirty="0"/>
              <a:t>명의 캐릭터만 선택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마우스로 선택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시 캐릭터 아웃라인으로 선택 효과 필요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9756243-913F-40E0-B501-10F1CE46682C}"/>
              </a:ext>
            </a:extLst>
          </p:cNvPr>
          <p:cNvCxnSpPr>
            <a:cxnSpLocks/>
          </p:cNvCxnSpPr>
          <p:nvPr/>
        </p:nvCxnSpPr>
        <p:spPr>
          <a:xfrm>
            <a:off x="6479207" y="4445499"/>
            <a:ext cx="589539" cy="992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E41A885-8334-40D7-81DD-8C4E52FE1449}"/>
              </a:ext>
            </a:extLst>
          </p:cNvPr>
          <p:cNvSpPr txBox="1"/>
          <p:nvPr/>
        </p:nvSpPr>
        <p:spPr>
          <a:xfrm>
            <a:off x="6934975" y="5437938"/>
            <a:ext cx="2874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전투 진행 버튼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버튼 클릭 시 현재 선택중인 캐릭터로 던전 전투 진행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12740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82CFC-9A96-4649-B899-617C3C57234A}"/>
              </a:ext>
            </a:extLst>
          </p:cNvPr>
          <p:cNvSpPr txBox="1"/>
          <p:nvPr/>
        </p:nvSpPr>
        <p:spPr>
          <a:xfrm>
            <a:off x="666925" y="112275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V.1.1.1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조합 시스템 추가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2021.012.27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28467-8863-4393-AE91-3FC57E72BC0D}"/>
              </a:ext>
            </a:extLst>
          </p:cNvPr>
          <p:cNvSpPr txBox="1"/>
          <p:nvPr/>
        </p:nvSpPr>
        <p:spPr>
          <a:xfrm>
            <a:off x="666925" y="2540752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V.1.1.2(</a:t>
            </a:r>
            <a:r>
              <a:rPr lang="ko-KR" altLang="en-US" dirty="0"/>
              <a:t>데이터 손실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?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4DDDD-24B1-45BB-9D69-AB110FEA0798}"/>
              </a:ext>
            </a:extLst>
          </p:cNvPr>
          <p:cNvSpPr txBox="1"/>
          <p:nvPr/>
        </p:nvSpPr>
        <p:spPr>
          <a:xfrm>
            <a:off x="666925" y="3958745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V.1.1.3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 err="1"/>
              <a:t>히로인</a:t>
            </a:r>
            <a:r>
              <a:rPr lang="ko-KR" altLang="en-US" dirty="0"/>
              <a:t> </a:t>
            </a:r>
            <a:r>
              <a:rPr lang="ko-KR" altLang="en-US" dirty="0" err="1"/>
              <a:t>스테이터</a:t>
            </a:r>
            <a:r>
              <a:rPr lang="ko-KR" altLang="en-US" dirty="0"/>
              <a:t> 호감도 표기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2022.02.07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E85C1-9FFC-4D7D-9E87-5BE532035E0D}"/>
              </a:ext>
            </a:extLst>
          </p:cNvPr>
          <p:cNvSpPr txBox="1"/>
          <p:nvPr/>
        </p:nvSpPr>
        <p:spPr>
          <a:xfrm>
            <a:off x="666925" y="5376738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V.1.1.4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밤 던전 </a:t>
            </a:r>
            <a:r>
              <a:rPr lang="ko-KR" altLang="en-US" dirty="0" err="1"/>
              <a:t>파밍</a:t>
            </a:r>
            <a:r>
              <a:rPr lang="ko-KR" altLang="en-US" dirty="0"/>
              <a:t> 시스템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2022.02.07</a:t>
            </a:r>
          </a:p>
        </p:txBody>
      </p:sp>
    </p:spTree>
    <p:extLst>
      <p:ext uri="{BB962C8B-B14F-4D97-AF65-F5344CB8AC3E}">
        <p14:creationId xmlns:p14="http://schemas.microsoft.com/office/powerpoint/2010/main" val="4027438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13FA44-7E5E-4740-A464-EE2E64E45394}"/>
              </a:ext>
            </a:extLst>
          </p:cNvPr>
          <p:cNvSpPr/>
          <p:nvPr/>
        </p:nvSpPr>
        <p:spPr>
          <a:xfrm>
            <a:off x="6887692" y="1882239"/>
            <a:ext cx="1205342" cy="215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/>
              <a:t>이름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채아람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현재 저항력 </a:t>
            </a:r>
            <a:r>
              <a:rPr lang="en-US" altLang="ko-KR" sz="800" dirty="0"/>
              <a:t>: 67</a:t>
            </a:r>
          </a:p>
          <a:p>
            <a:endParaRPr lang="en-US" altLang="ko-KR" sz="800" dirty="0"/>
          </a:p>
          <a:p>
            <a:r>
              <a:rPr lang="ko-KR" altLang="en-US" sz="800" dirty="0"/>
              <a:t>보유 스킬 </a:t>
            </a:r>
            <a:r>
              <a:rPr lang="en-US" altLang="ko-KR" sz="800" dirty="0"/>
              <a:t>: </a:t>
            </a:r>
            <a:r>
              <a:rPr lang="ko-KR" altLang="en-US" sz="800" dirty="0"/>
              <a:t>난잡함</a:t>
            </a:r>
            <a:endParaRPr lang="en-US" altLang="ko-KR" sz="800" dirty="0"/>
          </a:p>
          <a:p>
            <a:r>
              <a:rPr lang="en-US" altLang="ko-KR" sz="800" dirty="0"/>
              <a:t>- 20%</a:t>
            </a:r>
            <a:r>
              <a:rPr lang="ko-KR" altLang="en-US" sz="800" dirty="0"/>
              <a:t>확률로 </a:t>
            </a:r>
            <a:r>
              <a:rPr lang="ko-KR" altLang="en-US" sz="800" dirty="0" err="1"/>
              <a:t>광물류</a:t>
            </a:r>
            <a:r>
              <a:rPr lang="ko-KR" altLang="en-US" sz="800" dirty="0"/>
              <a:t> 아이템 </a:t>
            </a:r>
            <a:r>
              <a:rPr lang="en-US" altLang="ko-KR" sz="800" dirty="0"/>
              <a:t>2</a:t>
            </a:r>
            <a:r>
              <a:rPr lang="ko-KR" altLang="en-US" sz="800" dirty="0"/>
              <a:t>배 획득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D0A3C9-FAC6-4DE5-92BB-0648EA164E7D}"/>
              </a:ext>
            </a:extLst>
          </p:cNvPr>
          <p:cNvCxnSpPr>
            <a:cxnSpLocks/>
          </p:cNvCxnSpPr>
          <p:nvPr/>
        </p:nvCxnSpPr>
        <p:spPr>
          <a:xfrm flipV="1">
            <a:off x="7910217" y="2107870"/>
            <a:ext cx="1890921" cy="498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A847FA-5171-40B1-AABE-AC033B7ED5D2}"/>
              </a:ext>
            </a:extLst>
          </p:cNvPr>
          <p:cNvSpPr txBox="1"/>
          <p:nvPr/>
        </p:nvSpPr>
        <p:spPr>
          <a:xfrm>
            <a:off x="9838756" y="2000148"/>
            <a:ext cx="1496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정보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캐릭터 정보 아이콘에 </a:t>
            </a:r>
            <a:r>
              <a:rPr lang="ko-KR" altLang="en-US" sz="800" dirty="0" err="1"/>
              <a:t>마우를</a:t>
            </a:r>
            <a:r>
              <a:rPr lang="ko-KR" altLang="en-US" sz="800" dirty="0"/>
              <a:t> 오버 할 시 생성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마우스가 아이콘에서 벗어나면 </a:t>
            </a:r>
            <a:r>
              <a:rPr lang="en-US" altLang="ko-KR" sz="800" dirty="0"/>
              <a:t>UI </a:t>
            </a:r>
            <a:r>
              <a:rPr lang="ko-KR" altLang="en-US" sz="800" dirty="0"/>
              <a:t>창 닫힘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448349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선택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팝업 창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0FC0F7-4520-4D90-AF92-5ED2E0E5B9E4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같이 탐색을 나가겠습니까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같이 탐색을 나갈 수 있는 것은 하루에 한번만 가능합니다</a:t>
            </a:r>
            <a:r>
              <a:rPr lang="en-US" altLang="ko-KR" sz="1050" b="1" dirty="0"/>
              <a:t>.) 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같이 탐색 가능 횟수 </a:t>
            </a:r>
            <a:r>
              <a:rPr lang="en-US" altLang="ko-KR" sz="1050" b="1" dirty="0"/>
              <a:t>1/1)</a:t>
            </a:r>
            <a:endParaRPr lang="ko-KR" altLang="en-US" sz="105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75C652E-DD5A-4220-883E-E0B51DA6832B}"/>
              </a:ext>
            </a:extLst>
          </p:cNvPr>
          <p:cNvSpPr/>
          <p:nvPr/>
        </p:nvSpPr>
        <p:spPr>
          <a:xfrm>
            <a:off x="3991154" y="3779340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EFFD653-8E9C-4ED3-A411-EFF861E9EF08}"/>
              </a:ext>
            </a:extLst>
          </p:cNvPr>
          <p:cNvSpPr/>
          <p:nvPr/>
        </p:nvSpPr>
        <p:spPr>
          <a:xfrm>
            <a:off x="6747246" y="3773562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밤 </a:t>
            </a:r>
            <a:r>
              <a:rPr lang="ko-KR" altLang="en-US" sz="1400" dirty="0" err="1"/>
              <a:t>행동력</a:t>
            </a:r>
            <a:r>
              <a:rPr lang="ko-KR" altLang="en-US" sz="1400" dirty="0"/>
              <a:t> 전체 중 </a:t>
            </a:r>
            <a:r>
              <a:rPr lang="en-US" altLang="ko-KR" sz="1400" dirty="0"/>
              <a:t>1</a:t>
            </a:r>
            <a:r>
              <a:rPr lang="ko-KR" altLang="en-US" sz="1400" dirty="0"/>
              <a:t>번만 </a:t>
            </a: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</a:t>
            </a:r>
            <a:r>
              <a:rPr lang="ko-KR" altLang="en-US" sz="1400" dirty="0" err="1"/>
              <a:t>수있음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호감도 수치에 따라 밤 이벤트 출력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경우 호감도가 오름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히로인에</a:t>
            </a:r>
            <a:r>
              <a:rPr lang="ko-KR" altLang="en-US" sz="1400" dirty="0"/>
              <a:t> 대한 이벤트 및 호감도 의 </a:t>
            </a:r>
            <a:r>
              <a:rPr lang="ko-KR" altLang="en-US" sz="1400" dirty="0" err="1"/>
              <a:t>기획적</a:t>
            </a:r>
            <a:r>
              <a:rPr lang="ko-KR" altLang="en-US" sz="1400" dirty="0"/>
              <a:t> 조절 때문에 추가하는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기획의도 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637CE38-0DA0-4C37-9446-250A406BFB99}"/>
              </a:ext>
            </a:extLst>
          </p:cNvPr>
          <p:cNvCxnSpPr>
            <a:cxnSpLocks/>
          </p:cNvCxnSpPr>
          <p:nvPr/>
        </p:nvCxnSpPr>
        <p:spPr>
          <a:xfrm flipV="1">
            <a:off x="8018832" y="1886118"/>
            <a:ext cx="1718933" cy="647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3840F8-FBF9-465F-BDA9-2465EB94D25B}"/>
              </a:ext>
            </a:extLst>
          </p:cNvPr>
          <p:cNvSpPr txBox="1"/>
          <p:nvPr/>
        </p:nvSpPr>
        <p:spPr>
          <a:xfrm>
            <a:off x="9770146" y="1744859"/>
            <a:ext cx="22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선택 </a:t>
            </a:r>
            <a:r>
              <a:rPr lang="ko-KR" altLang="en-US" sz="800" dirty="0" err="1"/>
              <a:t>팝업창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전투 시작 진행 때마다 출력 팝업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같이 탐색 가능 횟수가 없더라도 팝업 창 출력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같이 탐색 가능횟수가 </a:t>
            </a:r>
            <a:r>
              <a:rPr lang="en-US" altLang="ko-KR" sz="800" dirty="0"/>
              <a:t>0</a:t>
            </a:r>
            <a:r>
              <a:rPr lang="ko-KR" altLang="en-US" sz="800" dirty="0" err="1"/>
              <a:t>일경우</a:t>
            </a:r>
            <a:r>
              <a:rPr lang="ko-KR" altLang="en-US" sz="800" dirty="0"/>
              <a:t> </a:t>
            </a:r>
            <a:r>
              <a:rPr lang="en-US" altLang="ko-KR" sz="800" dirty="0"/>
              <a:t>[</a:t>
            </a:r>
            <a:r>
              <a:rPr lang="ko-KR" altLang="en-US" sz="800" dirty="0"/>
              <a:t>예</a:t>
            </a:r>
            <a:r>
              <a:rPr lang="en-US" altLang="ko-KR" sz="800" dirty="0"/>
              <a:t>]</a:t>
            </a:r>
            <a:r>
              <a:rPr lang="ko-KR" altLang="en-US" sz="800" dirty="0"/>
              <a:t>를 클릭 시 클릭 안됨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ESC</a:t>
            </a:r>
            <a:r>
              <a:rPr lang="ko-KR" altLang="en-US" sz="800" dirty="0"/>
              <a:t>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가능</a:t>
            </a:r>
            <a:endParaRPr lang="en-US" altLang="ko-KR" sz="8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F23046C-C6EF-486C-837A-0CF888879C7C}"/>
              </a:ext>
            </a:extLst>
          </p:cNvPr>
          <p:cNvCxnSpPr>
            <a:cxnSpLocks/>
          </p:cNvCxnSpPr>
          <p:nvPr/>
        </p:nvCxnSpPr>
        <p:spPr>
          <a:xfrm>
            <a:off x="7844240" y="3996662"/>
            <a:ext cx="1893525" cy="327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7DA0888-3A54-44FC-BDDD-D528361A04A8}"/>
              </a:ext>
            </a:extLst>
          </p:cNvPr>
          <p:cNvSpPr txBox="1"/>
          <p:nvPr/>
        </p:nvSpPr>
        <p:spPr>
          <a:xfrm>
            <a:off x="9737765" y="4159035"/>
            <a:ext cx="227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진행하기</a:t>
            </a:r>
            <a:r>
              <a:rPr lang="en-US" altLang="ko-KR" sz="800" dirty="0"/>
              <a:t>2</a:t>
            </a:r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던전을 선택 </a:t>
            </a:r>
            <a:r>
              <a:rPr lang="ko-KR" altLang="en-US" sz="800" dirty="0" err="1"/>
              <a:t>히로인이</a:t>
            </a:r>
            <a:r>
              <a:rPr lang="ko-KR" altLang="en-US" sz="800" dirty="0"/>
              <a:t> 전투를 진행</a:t>
            </a:r>
            <a:endParaRPr lang="en-US" altLang="ko-KR" sz="8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EB04E09-B05B-4BFA-B6B0-C6A01DE4D07B}"/>
              </a:ext>
            </a:extLst>
          </p:cNvPr>
          <p:cNvCxnSpPr>
            <a:cxnSpLocks/>
          </p:cNvCxnSpPr>
          <p:nvPr/>
        </p:nvCxnSpPr>
        <p:spPr>
          <a:xfrm flipH="1" flipV="1">
            <a:off x="1998110" y="3841668"/>
            <a:ext cx="2196623" cy="136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BA35436-E3A6-497E-B1D2-8976CFFE5B29}"/>
              </a:ext>
            </a:extLst>
          </p:cNvPr>
          <p:cNvSpPr txBox="1"/>
          <p:nvPr/>
        </p:nvSpPr>
        <p:spPr>
          <a:xfrm>
            <a:off x="119430" y="3647475"/>
            <a:ext cx="1866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진행하기</a:t>
            </a:r>
            <a:r>
              <a:rPr lang="en-US" altLang="ko-KR" sz="800" dirty="0"/>
              <a:t>1</a:t>
            </a:r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던전을 선택 </a:t>
            </a:r>
            <a:r>
              <a:rPr lang="ko-KR" altLang="en-US" sz="800" dirty="0" err="1"/>
              <a:t>히로인이</a:t>
            </a:r>
            <a:r>
              <a:rPr lang="ko-KR" altLang="en-US" sz="800" dirty="0"/>
              <a:t> 전투를 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전투 완료 후 </a:t>
            </a:r>
            <a:r>
              <a:rPr lang="ko-KR" altLang="en-US" sz="800" dirty="0" err="1"/>
              <a:t>승패에</a:t>
            </a:r>
            <a:r>
              <a:rPr lang="ko-KR" altLang="en-US" sz="800" dirty="0"/>
              <a:t> 상관없이 하당 </a:t>
            </a:r>
            <a:r>
              <a:rPr lang="ko-KR" altLang="en-US" sz="800" dirty="0" err="1"/>
              <a:t>히로인</a:t>
            </a:r>
            <a:r>
              <a:rPr lang="ko-KR" altLang="en-US" sz="800" dirty="0"/>
              <a:t> 호감도 </a:t>
            </a:r>
            <a:r>
              <a:rPr lang="en-US" altLang="ko-KR" sz="800" dirty="0"/>
              <a:t>[5]</a:t>
            </a:r>
            <a:r>
              <a:rPr lang="ko-KR" altLang="en-US" sz="800" dirty="0"/>
              <a:t>증가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수치 변동 가능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A0D635-D3EC-45E3-8C56-2BFD15BD1D36}"/>
              </a:ext>
            </a:extLst>
          </p:cNvPr>
          <p:cNvSpPr/>
          <p:nvPr/>
        </p:nvSpPr>
        <p:spPr>
          <a:xfrm>
            <a:off x="5072722" y="3176649"/>
            <a:ext cx="1785856" cy="184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6F6A1A2-FFAB-41DD-A655-DA9C795D7F54}"/>
              </a:ext>
            </a:extLst>
          </p:cNvPr>
          <p:cNvCxnSpPr>
            <a:cxnSpLocks/>
          </p:cNvCxnSpPr>
          <p:nvPr/>
        </p:nvCxnSpPr>
        <p:spPr>
          <a:xfrm>
            <a:off x="6796430" y="3316550"/>
            <a:ext cx="3190329" cy="44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8378268-A6E0-4B1F-82BD-17B76C64BDC6}"/>
              </a:ext>
            </a:extLst>
          </p:cNvPr>
          <p:cNvSpPr txBox="1"/>
          <p:nvPr/>
        </p:nvSpPr>
        <p:spPr>
          <a:xfrm>
            <a:off x="9986759" y="3198168"/>
            <a:ext cx="137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남은 횟수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최소 </a:t>
            </a:r>
            <a:r>
              <a:rPr lang="en-US" altLang="ko-KR" sz="800" dirty="0"/>
              <a:t>0, </a:t>
            </a:r>
            <a:r>
              <a:rPr lang="ko-KR" altLang="en-US" sz="800" dirty="0"/>
              <a:t>최대 </a:t>
            </a:r>
            <a:r>
              <a:rPr lang="en-US" altLang="ko-KR" sz="800" dirty="0"/>
              <a:t>1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0AE2D4-1516-424F-8F7A-73B747C215ED}"/>
              </a:ext>
            </a:extLst>
          </p:cNvPr>
          <p:cNvSpPr/>
          <p:nvPr/>
        </p:nvSpPr>
        <p:spPr>
          <a:xfrm>
            <a:off x="7997267" y="1716653"/>
            <a:ext cx="452976" cy="4408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9E1D213-4B0E-41E5-B8CC-2327426D246B}"/>
              </a:ext>
            </a:extLst>
          </p:cNvPr>
          <p:cNvCxnSpPr>
            <a:cxnSpLocks/>
          </p:cNvCxnSpPr>
          <p:nvPr/>
        </p:nvCxnSpPr>
        <p:spPr>
          <a:xfrm flipV="1">
            <a:off x="8373877" y="984563"/>
            <a:ext cx="1363563" cy="8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39B57F5-D4C1-4EEA-A3CA-68E233CBF52D}"/>
              </a:ext>
            </a:extLst>
          </p:cNvPr>
          <p:cNvSpPr txBox="1"/>
          <p:nvPr/>
        </p:nvSpPr>
        <p:spPr>
          <a:xfrm>
            <a:off x="9737440" y="887581"/>
            <a:ext cx="8137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800" dirty="0" err="1"/>
              <a:t>뒤로가기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539969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전투 진행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전투 진행은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아웃으로 전투 진행 텍스트 출력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F8532-435D-4715-A6A0-6F7A8E73C95F}"/>
              </a:ext>
            </a:extLst>
          </p:cNvPr>
          <p:cNvSpPr txBox="1"/>
          <p:nvPr/>
        </p:nvSpPr>
        <p:spPr>
          <a:xfrm>
            <a:off x="5287488" y="2831174"/>
            <a:ext cx="161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진행중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416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전투 완료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전투 공식에 따라 성공 </a:t>
            </a:r>
            <a:r>
              <a:rPr lang="en-US" altLang="ko-KR" sz="1400" dirty="0"/>
              <a:t>/ </a:t>
            </a:r>
            <a:r>
              <a:rPr lang="ko-KR" altLang="en-US" sz="1400" dirty="0"/>
              <a:t>실패 판명</a:t>
            </a:r>
            <a:endParaRPr lang="en-US" altLang="ko-KR" sz="1400" dirty="0"/>
          </a:p>
          <a:p>
            <a:r>
              <a:rPr lang="en-US" altLang="ko-KR" sz="1400" dirty="0"/>
              <a:t>(EX. </a:t>
            </a:r>
            <a:r>
              <a:rPr lang="ko-KR" altLang="en-US" sz="1400" dirty="0"/>
              <a:t>캐릭터 저항력 </a:t>
            </a:r>
            <a:r>
              <a:rPr lang="en-US" altLang="ko-KR" sz="1400" dirty="0"/>
              <a:t>– </a:t>
            </a:r>
            <a:r>
              <a:rPr lang="ko-KR" altLang="en-US" sz="1400" dirty="0"/>
              <a:t>던전 저항력 </a:t>
            </a:r>
            <a:r>
              <a:rPr lang="en-US" altLang="ko-KR" sz="1400" dirty="0"/>
              <a:t>= A (A&gt;0 = 100%)(A&lt;0 = 0%)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ko-KR" altLang="en-US" sz="1400" dirty="0">
                <a:solidFill>
                  <a:srgbClr val="FF0000"/>
                </a:solidFill>
              </a:rPr>
              <a:t>공식 추후 변경 예정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C4FAD6-B1D1-481A-AADF-BAEA7EF12E4F}"/>
              </a:ext>
            </a:extLst>
          </p:cNvPr>
          <p:cNvCxnSpPr/>
          <p:nvPr/>
        </p:nvCxnSpPr>
        <p:spPr>
          <a:xfrm>
            <a:off x="2529444" y="2113808"/>
            <a:ext cx="66026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3F09C6-E424-471B-83BB-A49D1EC0C396}"/>
              </a:ext>
            </a:extLst>
          </p:cNvPr>
          <p:cNvSpPr txBox="1"/>
          <p:nvPr/>
        </p:nvSpPr>
        <p:spPr>
          <a:xfrm>
            <a:off x="5035137" y="1440859"/>
            <a:ext cx="1591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성     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B4F151-51AE-4EED-BEEB-0083FE08D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614091" y="2328495"/>
            <a:ext cx="954445" cy="2201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061516-5B13-4007-ABC4-87BCB5472A48}"/>
              </a:ext>
            </a:extLst>
          </p:cNvPr>
          <p:cNvSpPr txBox="1"/>
          <p:nvPr/>
        </p:nvSpPr>
        <p:spPr>
          <a:xfrm>
            <a:off x="3577994" y="2325093"/>
            <a:ext cx="134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채아람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스킬 </a:t>
            </a:r>
            <a:r>
              <a:rPr lang="en-US" altLang="ko-KR" sz="800" dirty="0"/>
              <a:t>: </a:t>
            </a:r>
            <a:r>
              <a:rPr lang="ko-KR" altLang="en-US" sz="800" dirty="0" err="1"/>
              <a:t>광석류</a:t>
            </a:r>
            <a:r>
              <a:rPr lang="ko-KR" altLang="en-US" sz="800" dirty="0"/>
              <a:t> </a:t>
            </a:r>
            <a:r>
              <a:rPr lang="en-US" altLang="ko-KR" sz="800" dirty="0"/>
              <a:t>2</a:t>
            </a:r>
            <a:r>
              <a:rPr lang="ko-KR" altLang="en-US" sz="800" dirty="0"/>
              <a:t>배 드롭</a:t>
            </a:r>
            <a:endParaRPr lang="en-US" altLang="ko-KR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63A5E-AF74-4807-9FD8-B7A9503A21BE}"/>
              </a:ext>
            </a:extLst>
          </p:cNvPr>
          <p:cNvSpPr txBox="1"/>
          <p:nvPr/>
        </p:nvSpPr>
        <p:spPr>
          <a:xfrm>
            <a:off x="6327436" y="2300553"/>
            <a:ext cx="153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획득 아이템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2C7F80-6004-4E98-88C1-2BF543F4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031" y="2782351"/>
            <a:ext cx="577247" cy="4366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CA6BB8-9240-4578-8D2F-40BFA2DCC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989" y="2775158"/>
            <a:ext cx="524470" cy="4813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211F2D-E2A6-4F82-9E02-9B77C5DF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30" y="2782351"/>
            <a:ext cx="577247" cy="4366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49AD95-93FE-4B66-A346-6F51C3C2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72" y="2767730"/>
            <a:ext cx="577247" cy="4366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46CA3-7A0A-4605-89B2-23F8CA1BC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940" y="3546756"/>
            <a:ext cx="524470" cy="4813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5AD940-BD28-4596-A628-66B21B16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92" y="2767730"/>
            <a:ext cx="577247" cy="436636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BDBEA2C-FA41-4F7C-A1DD-5E941D1524D0}"/>
              </a:ext>
            </a:extLst>
          </p:cNvPr>
          <p:cNvCxnSpPr>
            <a:cxnSpLocks/>
          </p:cNvCxnSpPr>
          <p:nvPr/>
        </p:nvCxnSpPr>
        <p:spPr>
          <a:xfrm>
            <a:off x="4927874" y="2113808"/>
            <a:ext cx="0" cy="2167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44E5C2-94F2-404C-A766-A4CCA007898C}"/>
              </a:ext>
            </a:extLst>
          </p:cNvPr>
          <p:cNvCxnSpPr>
            <a:cxnSpLocks/>
          </p:cNvCxnSpPr>
          <p:nvPr/>
        </p:nvCxnSpPr>
        <p:spPr>
          <a:xfrm flipV="1">
            <a:off x="6592995" y="698077"/>
            <a:ext cx="1102935" cy="93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FB2051-0433-4252-8B52-1A9E33D1A863}"/>
              </a:ext>
            </a:extLst>
          </p:cNvPr>
          <p:cNvSpPr txBox="1"/>
          <p:nvPr/>
        </p:nvSpPr>
        <p:spPr>
          <a:xfrm>
            <a:off x="7727798" y="539760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결과 텍스트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던전 결과에 따라 성공 </a:t>
            </a:r>
            <a:r>
              <a:rPr lang="en-US" altLang="ko-KR" sz="800" dirty="0"/>
              <a:t>/ </a:t>
            </a:r>
            <a:r>
              <a:rPr lang="ko-KR" altLang="en-US" sz="800" dirty="0"/>
              <a:t>실패 텍스트 출력</a:t>
            </a:r>
            <a:endParaRPr lang="en-US" altLang="ko-KR" sz="8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AE2A1FC-01E0-4CFB-888C-D6E16B7A6C74}"/>
              </a:ext>
            </a:extLst>
          </p:cNvPr>
          <p:cNvCxnSpPr>
            <a:cxnSpLocks/>
          </p:cNvCxnSpPr>
          <p:nvPr/>
        </p:nvCxnSpPr>
        <p:spPr>
          <a:xfrm flipH="1" flipV="1">
            <a:off x="1511817" y="2066808"/>
            <a:ext cx="1387522" cy="62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7BD6FF-3223-47DE-AB1E-CECAAD187473}"/>
              </a:ext>
            </a:extLst>
          </p:cNvPr>
          <p:cNvSpPr txBox="1"/>
          <p:nvPr/>
        </p:nvSpPr>
        <p:spPr>
          <a:xfrm>
            <a:off x="308498" y="1517444"/>
            <a:ext cx="208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이미지 및 정보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현재 전투를 진행한 캐릭터의 이미지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현재 전투를 진행한 캐릭터의 정보</a:t>
            </a:r>
            <a:endParaRPr lang="en-US" altLang="ko-KR" sz="8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036C6E-4D45-4B28-9150-C5E2C6582D0E}"/>
              </a:ext>
            </a:extLst>
          </p:cNvPr>
          <p:cNvCxnSpPr>
            <a:cxnSpLocks/>
          </p:cNvCxnSpPr>
          <p:nvPr/>
        </p:nvCxnSpPr>
        <p:spPr>
          <a:xfrm flipV="1">
            <a:off x="8512440" y="3540840"/>
            <a:ext cx="1409394" cy="32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D5FEF5-553F-40C4-B3C4-6C48BD5626DA}"/>
              </a:ext>
            </a:extLst>
          </p:cNvPr>
          <p:cNvSpPr txBox="1"/>
          <p:nvPr/>
        </p:nvSpPr>
        <p:spPr>
          <a:xfrm>
            <a:off x="9921834" y="3429000"/>
            <a:ext cx="219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획득 아이템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던전 결과가 성공일 시 아이템 획득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획득 시 아이템 아이콘 나열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텍스트 없이 아이콘만 나열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아이콘 하단 </a:t>
            </a:r>
            <a:r>
              <a:rPr lang="en-US" altLang="ko-KR" sz="800" dirty="0"/>
              <a:t>X2 </a:t>
            </a:r>
            <a:r>
              <a:rPr lang="ko-KR" altLang="en-US" sz="800" dirty="0"/>
              <a:t>등과 같은 텍스트 없이 동일 아이콘 또한 출력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연툴록</a:t>
            </a:r>
            <a:r>
              <a:rPr lang="ko-KR" altLang="en-US" sz="800" dirty="0"/>
              <a:t> 왼쪽부터 하나씩 나타남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아이템은 바로 인벤토리로 </a:t>
            </a:r>
            <a:r>
              <a:rPr lang="ko-KR" altLang="en-US" sz="800" dirty="0" err="1"/>
              <a:t>들어감</a:t>
            </a:r>
            <a:endParaRPr lang="en-US" altLang="ko-KR" sz="8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4B0878F-A652-454C-8898-90C3771ADFCE}"/>
              </a:ext>
            </a:extLst>
          </p:cNvPr>
          <p:cNvSpPr/>
          <p:nvPr/>
        </p:nvSpPr>
        <p:spPr>
          <a:xfrm>
            <a:off x="4878641" y="4316179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5EF0852-70E3-4AA9-A705-E1CACF557A0B}"/>
              </a:ext>
            </a:extLst>
          </p:cNvPr>
          <p:cNvCxnSpPr>
            <a:cxnSpLocks/>
          </p:cNvCxnSpPr>
          <p:nvPr/>
        </p:nvCxnSpPr>
        <p:spPr>
          <a:xfrm>
            <a:off x="6401777" y="4592106"/>
            <a:ext cx="883735" cy="51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8EE8A62-9EFC-4A6B-B34A-1A4A265E100E}"/>
              </a:ext>
            </a:extLst>
          </p:cNvPr>
          <p:cNvSpPr txBox="1"/>
          <p:nvPr/>
        </p:nvSpPr>
        <p:spPr>
          <a:xfrm>
            <a:off x="7414840" y="5073175"/>
            <a:ext cx="219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전투 종료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획득을 종료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월드맵</a:t>
            </a:r>
            <a:r>
              <a:rPr lang="ko-KR" altLang="en-US" sz="800" dirty="0"/>
              <a:t> </a:t>
            </a:r>
            <a:r>
              <a:rPr lang="en-US" altLang="ko-KR" sz="800" dirty="0"/>
              <a:t>UI</a:t>
            </a:r>
            <a:r>
              <a:rPr lang="ko-KR" altLang="en-US" sz="800" dirty="0"/>
              <a:t>로 이동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행동력</a:t>
            </a:r>
            <a:r>
              <a:rPr lang="ko-KR" altLang="en-US" sz="800" dirty="0"/>
              <a:t> </a:t>
            </a:r>
            <a:r>
              <a:rPr lang="en-US" altLang="ko-KR" sz="800" dirty="0"/>
              <a:t>1 </a:t>
            </a:r>
            <a:r>
              <a:rPr lang="ko-KR" altLang="en-US" sz="800" dirty="0"/>
              <a:t>감소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354789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도감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7ED489-1453-4680-A072-F538BBE19788}"/>
              </a:ext>
            </a:extLst>
          </p:cNvPr>
          <p:cNvSpPr/>
          <p:nvPr/>
        </p:nvSpPr>
        <p:spPr>
          <a:xfrm>
            <a:off x="2608976" y="1786854"/>
            <a:ext cx="1501629" cy="2885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3EAC8B-DD35-42B1-A229-23DBA62B8870}"/>
              </a:ext>
            </a:extLst>
          </p:cNvPr>
          <p:cNvSpPr/>
          <p:nvPr/>
        </p:nvSpPr>
        <p:spPr>
          <a:xfrm>
            <a:off x="2608976" y="131847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F2679B2-20D0-42D3-907E-83695DCF9CDD}"/>
              </a:ext>
            </a:extLst>
          </p:cNvPr>
          <p:cNvSpPr/>
          <p:nvPr/>
        </p:nvSpPr>
        <p:spPr>
          <a:xfrm rot="10800000">
            <a:off x="3842157" y="1399128"/>
            <a:ext cx="176169" cy="1519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4D19BF-F98A-4DF1-9DCE-63FE4174346E}"/>
              </a:ext>
            </a:extLst>
          </p:cNvPr>
          <p:cNvSpPr txBox="1"/>
          <p:nvPr/>
        </p:nvSpPr>
        <p:spPr>
          <a:xfrm>
            <a:off x="5918433" y="1407800"/>
            <a:ext cx="18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불의 원석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0EB05B5-2ED0-4DA4-8B02-815A7FF18CE9}"/>
              </a:ext>
            </a:extLst>
          </p:cNvPr>
          <p:cNvCxnSpPr>
            <a:cxnSpLocks/>
          </p:cNvCxnSpPr>
          <p:nvPr/>
        </p:nvCxnSpPr>
        <p:spPr>
          <a:xfrm>
            <a:off x="4269179" y="2012868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C8D048-1696-41C4-81A5-3580D978AB12}"/>
              </a:ext>
            </a:extLst>
          </p:cNvPr>
          <p:cNvCxnSpPr>
            <a:cxnSpLocks/>
          </p:cNvCxnSpPr>
          <p:nvPr/>
        </p:nvCxnSpPr>
        <p:spPr>
          <a:xfrm>
            <a:off x="4269179" y="2636322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B07D1E8-DB9C-4354-849C-5D6C70B2EF7B}"/>
              </a:ext>
            </a:extLst>
          </p:cNvPr>
          <p:cNvSpPr txBox="1"/>
          <p:nvPr/>
        </p:nvSpPr>
        <p:spPr>
          <a:xfrm>
            <a:off x="4226997" y="2087733"/>
            <a:ext cx="2678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가장 기초가 돌덩이다</a:t>
            </a:r>
            <a:r>
              <a:rPr lang="en-US" altLang="ko-KR" sz="1050" dirty="0"/>
              <a:t>. </a:t>
            </a:r>
            <a:r>
              <a:rPr lang="ko-KR" altLang="en-US" sz="1050" dirty="0"/>
              <a:t>조금 따뜻하다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BF3AF-8C2F-4788-A63A-82CFC823B6BE}"/>
              </a:ext>
            </a:extLst>
          </p:cNvPr>
          <p:cNvSpPr txBox="1"/>
          <p:nvPr/>
        </p:nvSpPr>
        <p:spPr>
          <a:xfrm>
            <a:off x="6114685" y="2658978"/>
            <a:ext cx="98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획득처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1C4FF-C83E-4E82-8B88-97B6ED47E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66" y="3153353"/>
            <a:ext cx="970256" cy="5457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EC598F6-320B-4189-907D-B16C018CFE97}"/>
              </a:ext>
            </a:extLst>
          </p:cNvPr>
          <p:cNvSpPr txBox="1"/>
          <p:nvPr/>
        </p:nvSpPr>
        <p:spPr>
          <a:xfrm>
            <a:off x="4579389" y="3699122"/>
            <a:ext cx="653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교실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AE5BB0F-E9C6-4E20-BD62-075FC4F8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72" y="3156193"/>
            <a:ext cx="970256" cy="54576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84A0489-E650-42BB-BCC4-DA839C59F71A}"/>
              </a:ext>
            </a:extLst>
          </p:cNvPr>
          <p:cNvSpPr txBox="1"/>
          <p:nvPr/>
        </p:nvSpPr>
        <p:spPr>
          <a:xfrm>
            <a:off x="5701934" y="3699122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과학실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E4F9F8F-218F-48CC-943E-5E4E9E04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10" y="3166038"/>
            <a:ext cx="970256" cy="54576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79DD09-A76A-418A-83D7-AC8C79E60F54}"/>
              </a:ext>
            </a:extLst>
          </p:cNvPr>
          <p:cNvSpPr txBox="1"/>
          <p:nvPr/>
        </p:nvSpPr>
        <p:spPr>
          <a:xfrm>
            <a:off x="6852934" y="3711807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음악실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AC8D5BC-C50D-4094-AD7D-185D6699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66" y="2131025"/>
            <a:ext cx="577247" cy="4366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706685E-97DD-4849-BB41-50497FFD2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7554" y="2944874"/>
            <a:ext cx="524470" cy="48136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9E0BC35-6ECA-451A-BC1A-D0DF5DDE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77" y="3805785"/>
            <a:ext cx="577247" cy="4366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4D2A5EB-F411-4C58-813C-33A6870776F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642965" y="515718"/>
            <a:ext cx="930976" cy="8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4D0562-214D-46DA-8527-25F21119BC12}"/>
              </a:ext>
            </a:extLst>
          </p:cNvPr>
          <p:cNvSpPr txBox="1"/>
          <p:nvPr/>
        </p:nvSpPr>
        <p:spPr>
          <a:xfrm>
            <a:off x="4573941" y="28488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카테고리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드롭 다운 형식</a:t>
            </a:r>
            <a:r>
              <a:rPr lang="en-US" altLang="ko-KR" sz="800" dirty="0"/>
              <a:t>(</a:t>
            </a:r>
            <a:r>
              <a:rPr lang="ko-KR" altLang="en-US" sz="800" dirty="0"/>
              <a:t>마우스 클릭 시 카테고리들 출력</a:t>
            </a:r>
            <a:r>
              <a:rPr lang="en-US" altLang="ko-KR" sz="800" dirty="0"/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EB82EE5-3DA3-418D-87A9-97018BE844B4}"/>
              </a:ext>
            </a:extLst>
          </p:cNvPr>
          <p:cNvCxnSpPr>
            <a:cxnSpLocks/>
          </p:cNvCxnSpPr>
          <p:nvPr/>
        </p:nvCxnSpPr>
        <p:spPr>
          <a:xfrm flipH="1" flipV="1">
            <a:off x="1686494" y="1989527"/>
            <a:ext cx="1655005" cy="331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A5201F-6290-4D1D-BB96-2770D1DFAE11}"/>
              </a:ext>
            </a:extLst>
          </p:cNvPr>
          <p:cNvSpPr txBox="1"/>
          <p:nvPr/>
        </p:nvSpPr>
        <p:spPr>
          <a:xfrm>
            <a:off x="530663" y="1826727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아이콘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아이콘의 아이콘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이력이 있는 아이템은 흑백 효과 제거</a:t>
            </a:r>
            <a:endParaRPr lang="en-US" altLang="ko-KR" sz="8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6E6D5E-D806-4229-A061-8B9F9D0F94E2}"/>
              </a:ext>
            </a:extLst>
          </p:cNvPr>
          <p:cNvCxnSpPr>
            <a:cxnSpLocks/>
          </p:cNvCxnSpPr>
          <p:nvPr/>
        </p:nvCxnSpPr>
        <p:spPr>
          <a:xfrm flipH="1">
            <a:off x="1597287" y="3110638"/>
            <a:ext cx="1736113" cy="119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9F214B-B904-4416-8EF4-3A152FFB3CF8}"/>
              </a:ext>
            </a:extLst>
          </p:cNvPr>
          <p:cNvSpPr txBox="1"/>
          <p:nvPr/>
        </p:nvSpPr>
        <p:spPr>
          <a:xfrm>
            <a:off x="603313" y="3140218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비활성 아이템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한번도 획득 하지 못한 아이템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흑백 컬러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25576-60BE-4DAD-85EF-5353BB75221C}"/>
              </a:ext>
            </a:extLst>
          </p:cNvPr>
          <p:cNvCxnSpPr>
            <a:cxnSpLocks/>
          </p:cNvCxnSpPr>
          <p:nvPr/>
        </p:nvCxnSpPr>
        <p:spPr>
          <a:xfrm flipV="1">
            <a:off x="7547162" y="525719"/>
            <a:ext cx="1329643" cy="1091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5EEF69-A5D6-46A5-8902-DE265547C2C1}"/>
              </a:ext>
            </a:extLst>
          </p:cNvPr>
          <p:cNvSpPr txBox="1"/>
          <p:nvPr/>
        </p:nvSpPr>
        <p:spPr>
          <a:xfrm>
            <a:off x="8876805" y="365446"/>
            <a:ext cx="147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이름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이름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47E032B-A852-444D-9EBA-169431F8CCD6}"/>
              </a:ext>
            </a:extLst>
          </p:cNvPr>
          <p:cNvCxnSpPr>
            <a:cxnSpLocks/>
          </p:cNvCxnSpPr>
          <p:nvPr/>
        </p:nvCxnSpPr>
        <p:spPr>
          <a:xfrm flipV="1">
            <a:off x="8606888" y="2102091"/>
            <a:ext cx="1271834" cy="22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19E01F-6858-4AAC-981C-02D6234CC4A9}"/>
              </a:ext>
            </a:extLst>
          </p:cNvPr>
          <p:cNvSpPr txBox="1"/>
          <p:nvPr/>
        </p:nvSpPr>
        <p:spPr>
          <a:xfrm>
            <a:off x="9883249" y="1994727"/>
            <a:ext cx="187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설명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설명 텍스트</a:t>
            </a:r>
            <a:endParaRPr lang="en-US" altLang="ko-KR" sz="8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324E9D2-6A49-403B-BFF4-98C480988492}"/>
              </a:ext>
            </a:extLst>
          </p:cNvPr>
          <p:cNvCxnSpPr>
            <a:cxnSpLocks/>
          </p:cNvCxnSpPr>
          <p:nvPr/>
        </p:nvCxnSpPr>
        <p:spPr>
          <a:xfrm flipV="1">
            <a:off x="7827763" y="3446101"/>
            <a:ext cx="2050959" cy="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22B510-2209-4F27-AEC9-388988EE42BF}"/>
              </a:ext>
            </a:extLst>
          </p:cNvPr>
          <p:cNvSpPr/>
          <p:nvPr/>
        </p:nvSpPr>
        <p:spPr>
          <a:xfrm>
            <a:off x="4294190" y="2977118"/>
            <a:ext cx="3603619" cy="99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581D38-42CF-41EF-BB8A-1511F506C6D3}"/>
              </a:ext>
            </a:extLst>
          </p:cNvPr>
          <p:cNvSpPr txBox="1"/>
          <p:nvPr/>
        </p:nvSpPr>
        <p:spPr>
          <a:xfrm>
            <a:off x="9883249" y="3316914"/>
            <a:ext cx="1879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드롭 장소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아이템을 획득 할 수 있는 던전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비활성화 아이템 선택 시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729795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도감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7ED489-1453-4680-A072-F538BBE19788}"/>
              </a:ext>
            </a:extLst>
          </p:cNvPr>
          <p:cNvSpPr/>
          <p:nvPr/>
        </p:nvSpPr>
        <p:spPr>
          <a:xfrm>
            <a:off x="2608976" y="1786854"/>
            <a:ext cx="1501629" cy="2885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3EAC8B-DD35-42B1-A229-23DBA62B8870}"/>
              </a:ext>
            </a:extLst>
          </p:cNvPr>
          <p:cNvSpPr/>
          <p:nvPr/>
        </p:nvSpPr>
        <p:spPr>
          <a:xfrm>
            <a:off x="2608976" y="131847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F2679B2-20D0-42D3-907E-83695DCF9CDD}"/>
              </a:ext>
            </a:extLst>
          </p:cNvPr>
          <p:cNvSpPr/>
          <p:nvPr/>
        </p:nvSpPr>
        <p:spPr>
          <a:xfrm rot="10800000">
            <a:off x="3842157" y="1399128"/>
            <a:ext cx="176169" cy="1519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4D19BF-F98A-4DF1-9DCE-63FE4174346E}"/>
              </a:ext>
            </a:extLst>
          </p:cNvPr>
          <p:cNvSpPr txBox="1"/>
          <p:nvPr/>
        </p:nvSpPr>
        <p:spPr>
          <a:xfrm>
            <a:off x="5918433" y="1407800"/>
            <a:ext cx="18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불의 원석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0EB05B5-2ED0-4DA4-8B02-815A7FF18CE9}"/>
              </a:ext>
            </a:extLst>
          </p:cNvPr>
          <p:cNvCxnSpPr>
            <a:cxnSpLocks/>
          </p:cNvCxnSpPr>
          <p:nvPr/>
        </p:nvCxnSpPr>
        <p:spPr>
          <a:xfrm>
            <a:off x="4269179" y="2012868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C8D048-1696-41C4-81A5-3580D978AB12}"/>
              </a:ext>
            </a:extLst>
          </p:cNvPr>
          <p:cNvCxnSpPr>
            <a:cxnSpLocks/>
          </p:cNvCxnSpPr>
          <p:nvPr/>
        </p:nvCxnSpPr>
        <p:spPr>
          <a:xfrm>
            <a:off x="4269179" y="2636322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B07D1E8-DB9C-4354-849C-5D6C70B2EF7B}"/>
              </a:ext>
            </a:extLst>
          </p:cNvPr>
          <p:cNvSpPr txBox="1"/>
          <p:nvPr/>
        </p:nvSpPr>
        <p:spPr>
          <a:xfrm>
            <a:off x="4226997" y="2087733"/>
            <a:ext cx="2678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가장 기초가 돌덩이다</a:t>
            </a:r>
            <a:r>
              <a:rPr lang="en-US" altLang="ko-KR" sz="1050" dirty="0"/>
              <a:t>. </a:t>
            </a:r>
            <a:r>
              <a:rPr lang="ko-KR" altLang="en-US" sz="1050" dirty="0"/>
              <a:t>조금 따뜻하다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BF3AF-8C2F-4788-A63A-82CFC823B6BE}"/>
              </a:ext>
            </a:extLst>
          </p:cNvPr>
          <p:cNvSpPr txBox="1"/>
          <p:nvPr/>
        </p:nvSpPr>
        <p:spPr>
          <a:xfrm>
            <a:off x="6114685" y="2658978"/>
            <a:ext cx="98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획득처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1C4FF-C83E-4E82-8B88-97B6ED47E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66" y="3153353"/>
            <a:ext cx="970256" cy="5457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EC598F6-320B-4189-907D-B16C018CFE97}"/>
              </a:ext>
            </a:extLst>
          </p:cNvPr>
          <p:cNvSpPr txBox="1"/>
          <p:nvPr/>
        </p:nvSpPr>
        <p:spPr>
          <a:xfrm>
            <a:off x="4481608" y="3699122"/>
            <a:ext cx="7986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화장실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AE5BB0F-E9C6-4E20-BD62-075FC4F8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72" y="3156193"/>
            <a:ext cx="970256" cy="54576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84A0489-E650-42BB-BCC4-DA839C59F71A}"/>
              </a:ext>
            </a:extLst>
          </p:cNvPr>
          <p:cNvSpPr txBox="1"/>
          <p:nvPr/>
        </p:nvSpPr>
        <p:spPr>
          <a:xfrm>
            <a:off x="5701934" y="3699122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과학실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E4F9F8F-218F-48CC-943E-5E4E9E04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10" y="3166038"/>
            <a:ext cx="970256" cy="54576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79DD09-A76A-418A-83D7-AC8C79E60F54}"/>
              </a:ext>
            </a:extLst>
          </p:cNvPr>
          <p:cNvSpPr txBox="1"/>
          <p:nvPr/>
        </p:nvSpPr>
        <p:spPr>
          <a:xfrm>
            <a:off x="6852934" y="3711807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음악실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AC8D5BC-C50D-4094-AD7D-185D6699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66" y="2131025"/>
            <a:ext cx="577247" cy="4366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706685E-97DD-4849-BB41-50497FFD2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7554" y="2944874"/>
            <a:ext cx="524470" cy="48136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9E0BC35-6ECA-451A-BC1A-D0DF5DDE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77" y="3805785"/>
            <a:ext cx="577247" cy="4366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4D2A5EB-F411-4C58-813C-33A6870776F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642965" y="515718"/>
            <a:ext cx="930976" cy="8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4D0562-214D-46DA-8527-25F21119BC12}"/>
              </a:ext>
            </a:extLst>
          </p:cNvPr>
          <p:cNvSpPr txBox="1"/>
          <p:nvPr/>
        </p:nvSpPr>
        <p:spPr>
          <a:xfrm>
            <a:off x="4573941" y="28488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카테고리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드롭 다운 형식</a:t>
            </a:r>
            <a:r>
              <a:rPr lang="en-US" altLang="ko-KR" sz="800" dirty="0"/>
              <a:t>(</a:t>
            </a:r>
            <a:r>
              <a:rPr lang="ko-KR" altLang="en-US" sz="800" dirty="0"/>
              <a:t>마우스 클릭 시 카테고리들 출력</a:t>
            </a:r>
            <a:r>
              <a:rPr lang="en-US" altLang="ko-KR" sz="800" dirty="0"/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EB82EE5-3DA3-418D-87A9-97018BE844B4}"/>
              </a:ext>
            </a:extLst>
          </p:cNvPr>
          <p:cNvCxnSpPr>
            <a:cxnSpLocks/>
          </p:cNvCxnSpPr>
          <p:nvPr/>
        </p:nvCxnSpPr>
        <p:spPr>
          <a:xfrm flipH="1" flipV="1">
            <a:off x="1686494" y="1989527"/>
            <a:ext cx="1655005" cy="331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A5201F-6290-4D1D-BB96-2770D1DFAE11}"/>
              </a:ext>
            </a:extLst>
          </p:cNvPr>
          <p:cNvSpPr txBox="1"/>
          <p:nvPr/>
        </p:nvSpPr>
        <p:spPr>
          <a:xfrm>
            <a:off x="530663" y="1826727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아이콘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아이콘의 아이콘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이력이 있는 아이템은 흑백 효과 제거</a:t>
            </a:r>
            <a:endParaRPr lang="en-US" altLang="ko-KR" sz="8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6E6D5E-D806-4229-A061-8B9F9D0F94E2}"/>
              </a:ext>
            </a:extLst>
          </p:cNvPr>
          <p:cNvCxnSpPr>
            <a:cxnSpLocks/>
          </p:cNvCxnSpPr>
          <p:nvPr/>
        </p:nvCxnSpPr>
        <p:spPr>
          <a:xfrm flipH="1">
            <a:off x="1597287" y="3110638"/>
            <a:ext cx="1736113" cy="119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9F214B-B904-4416-8EF4-3A152FFB3CF8}"/>
              </a:ext>
            </a:extLst>
          </p:cNvPr>
          <p:cNvSpPr txBox="1"/>
          <p:nvPr/>
        </p:nvSpPr>
        <p:spPr>
          <a:xfrm>
            <a:off x="603313" y="3140218"/>
            <a:ext cx="147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비활성 아이템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한번도 획득 하지 못한 아이템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흑백 컬러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클릭 불가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25576-60BE-4DAD-85EF-5353BB75221C}"/>
              </a:ext>
            </a:extLst>
          </p:cNvPr>
          <p:cNvCxnSpPr>
            <a:cxnSpLocks/>
          </p:cNvCxnSpPr>
          <p:nvPr/>
        </p:nvCxnSpPr>
        <p:spPr>
          <a:xfrm flipV="1">
            <a:off x="7547162" y="525719"/>
            <a:ext cx="1329643" cy="1091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5EEF69-A5D6-46A5-8902-DE265547C2C1}"/>
              </a:ext>
            </a:extLst>
          </p:cNvPr>
          <p:cNvSpPr txBox="1"/>
          <p:nvPr/>
        </p:nvSpPr>
        <p:spPr>
          <a:xfrm>
            <a:off x="8876805" y="365446"/>
            <a:ext cx="147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이름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이름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47E032B-A852-444D-9EBA-169431F8CCD6}"/>
              </a:ext>
            </a:extLst>
          </p:cNvPr>
          <p:cNvCxnSpPr>
            <a:cxnSpLocks/>
          </p:cNvCxnSpPr>
          <p:nvPr/>
        </p:nvCxnSpPr>
        <p:spPr>
          <a:xfrm flipV="1">
            <a:off x="8606888" y="2102091"/>
            <a:ext cx="1271834" cy="22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19E01F-6858-4AAC-981C-02D6234CC4A9}"/>
              </a:ext>
            </a:extLst>
          </p:cNvPr>
          <p:cNvSpPr txBox="1"/>
          <p:nvPr/>
        </p:nvSpPr>
        <p:spPr>
          <a:xfrm>
            <a:off x="9883249" y="1994727"/>
            <a:ext cx="187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설명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 </a:t>
            </a:r>
            <a:r>
              <a:rPr lang="en-US" altLang="ko-KR" sz="800" dirty="0"/>
              <a:t>INFO </a:t>
            </a:r>
            <a:r>
              <a:rPr lang="ko-KR" altLang="en-US" sz="800" dirty="0"/>
              <a:t>텍스트</a:t>
            </a:r>
            <a:endParaRPr lang="en-US" altLang="ko-KR" sz="8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324E9D2-6A49-403B-BFF4-98C480988492}"/>
              </a:ext>
            </a:extLst>
          </p:cNvPr>
          <p:cNvCxnSpPr>
            <a:cxnSpLocks/>
          </p:cNvCxnSpPr>
          <p:nvPr/>
        </p:nvCxnSpPr>
        <p:spPr>
          <a:xfrm flipV="1">
            <a:off x="7827763" y="3446101"/>
            <a:ext cx="2050959" cy="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22B510-2209-4F27-AEC9-388988EE42BF}"/>
              </a:ext>
            </a:extLst>
          </p:cNvPr>
          <p:cNvSpPr/>
          <p:nvPr/>
        </p:nvSpPr>
        <p:spPr>
          <a:xfrm>
            <a:off x="4294190" y="2977118"/>
            <a:ext cx="3603619" cy="99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581D38-42CF-41EF-BB8A-1511F506C6D3}"/>
              </a:ext>
            </a:extLst>
          </p:cNvPr>
          <p:cNvSpPr txBox="1"/>
          <p:nvPr/>
        </p:nvSpPr>
        <p:spPr>
          <a:xfrm>
            <a:off x="9883249" y="3316914"/>
            <a:ext cx="1879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드롭 장소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아이템을 획득 할 수 있는 던전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비활성화 아이템 선택 시 </a:t>
            </a:r>
            <a:endParaRPr lang="en-US" altLang="ko-KR" sz="8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D018931-6563-47A9-9E8A-56E562A7F2AF}"/>
              </a:ext>
            </a:extLst>
          </p:cNvPr>
          <p:cNvSpPr/>
          <p:nvPr/>
        </p:nvSpPr>
        <p:spPr>
          <a:xfrm>
            <a:off x="2608976" y="165305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1C0F747-E292-4C71-881E-C5EF0D7868F3}"/>
              </a:ext>
            </a:extLst>
          </p:cNvPr>
          <p:cNvSpPr/>
          <p:nvPr/>
        </p:nvSpPr>
        <p:spPr>
          <a:xfrm>
            <a:off x="3919004" y="2038727"/>
            <a:ext cx="114753" cy="341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03ACF6C-2783-4E4B-ABAE-4346E6FC4EC0}"/>
              </a:ext>
            </a:extLst>
          </p:cNvPr>
          <p:cNvCxnSpPr>
            <a:cxnSpLocks/>
          </p:cNvCxnSpPr>
          <p:nvPr/>
        </p:nvCxnSpPr>
        <p:spPr>
          <a:xfrm flipH="1">
            <a:off x="3215222" y="4578895"/>
            <a:ext cx="179281" cy="706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307B897-B5A2-4A32-B681-2C8698C83CE9}"/>
              </a:ext>
            </a:extLst>
          </p:cNvPr>
          <p:cNvSpPr txBox="1"/>
          <p:nvPr/>
        </p:nvSpPr>
        <p:spPr>
          <a:xfrm>
            <a:off x="2983396" y="536205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리스트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카테고리에 소속된 아이템들을 출력</a:t>
            </a:r>
            <a:endParaRPr lang="en-US" altLang="ko-KR" sz="8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F4C2EB6-A304-4700-9362-666448108518}"/>
              </a:ext>
            </a:extLst>
          </p:cNvPr>
          <p:cNvSpPr/>
          <p:nvPr/>
        </p:nvSpPr>
        <p:spPr>
          <a:xfrm>
            <a:off x="2608974" y="200399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호감도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2396AD5-924F-4004-A2FD-8B0F228E915A}"/>
              </a:ext>
            </a:extLst>
          </p:cNvPr>
          <p:cNvSpPr/>
          <p:nvPr/>
        </p:nvSpPr>
        <p:spPr>
          <a:xfrm>
            <a:off x="2603017" y="2358972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물약</a:t>
            </a:r>
            <a:endParaRPr lang="ko-KR" altLang="en-US" sz="14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0251D36-EFBD-4696-9EA6-EA819BB38F13}"/>
              </a:ext>
            </a:extLst>
          </p:cNvPr>
          <p:cNvSpPr/>
          <p:nvPr/>
        </p:nvSpPr>
        <p:spPr>
          <a:xfrm>
            <a:off x="2597058" y="2709912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재료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1C92C88-5983-4AE1-A5A4-24BBC7A45339}"/>
              </a:ext>
            </a:extLst>
          </p:cNvPr>
          <p:cNvSpPr/>
          <p:nvPr/>
        </p:nvSpPr>
        <p:spPr>
          <a:xfrm>
            <a:off x="2597058" y="305429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퀘스트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C68FCFC-9D65-4665-BA83-82DBB4A961FA}"/>
              </a:ext>
            </a:extLst>
          </p:cNvPr>
          <p:cNvSpPr/>
          <p:nvPr/>
        </p:nvSpPr>
        <p:spPr>
          <a:xfrm>
            <a:off x="2603017" y="341050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에픽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4396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일시정지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369" y="1321635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3441369" y="1877772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BA8E6D-A401-4420-9035-EC665B487B6F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C26202A-40BF-46CB-847C-58B084934BAA}"/>
              </a:ext>
            </a:extLst>
          </p:cNvPr>
          <p:cNvSpPr/>
          <p:nvPr/>
        </p:nvSpPr>
        <p:spPr>
          <a:xfrm>
            <a:off x="5419289" y="142612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20ADCAC-D7DB-4DA3-9586-79524FBDE2B2}"/>
              </a:ext>
            </a:extLst>
          </p:cNvPr>
          <p:cNvSpPr/>
          <p:nvPr/>
        </p:nvSpPr>
        <p:spPr>
          <a:xfrm>
            <a:off x="4788672" y="1501894"/>
            <a:ext cx="2080020" cy="28354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854F30-1057-4F42-BEB0-E0C169E6A83F}"/>
              </a:ext>
            </a:extLst>
          </p:cNvPr>
          <p:cNvSpPr/>
          <p:nvPr/>
        </p:nvSpPr>
        <p:spPr>
          <a:xfrm>
            <a:off x="5042686" y="184557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계속하기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449EF3A-C358-4364-AB8A-3039E321A0B6}"/>
              </a:ext>
            </a:extLst>
          </p:cNvPr>
          <p:cNvSpPr/>
          <p:nvPr/>
        </p:nvSpPr>
        <p:spPr>
          <a:xfrm>
            <a:off x="5042686" y="2703473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옵션</a:t>
            </a:r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8D9DAC5-CB7A-4D66-ADB9-2AD37CE4319E}"/>
              </a:ext>
            </a:extLst>
          </p:cNvPr>
          <p:cNvSpPr/>
          <p:nvPr/>
        </p:nvSpPr>
        <p:spPr>
          <a:xfrm>
            <a:off x="5042686" y="348182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타이틀로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A520BF-10B4-412C-9E2A-CE7A3968A875}"/>
              </a:ext>
            </a:extLst>
          </p:cNvPr>
          <p:cNvCxnSpPr>
            <a:cxnSpLocks/>
          </p:cNvCxnSpPr>
          <p:nvPr/>
        </p:nvCxnSpPr>
        <p:spPr>
          <a:xfrm flipV="1">
            <a:off x="6509495" y="1512644"/>
            <a:ext cx="3125982" cy="487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A2DF0DD-226B-4B82-B535-101D37254959}"/>
              </a:ext>
            </a:extLst>
          </p:cNvPr>
          <p:cNvSpPr txBox="1"/>
          <p:nvPr/>
        </p:nvSpPr>
        <p:spPr>
          <a:xfrm>
            <a:off x="9635478" y="1368153"/>
            <a:ext cx="255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계속하기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일시정지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CDE25E1-C52C-4C74-A61A-C07022793019}"/>
              </a:ext>
            </a:extLst>
          </p:cNvPr>
          <p:cNvCxnSpPr>
            <a:cxnSpLocks/>
          </p:cNvCxnSpPr>
          <p:nvPr/>
        </p:nvCxnSpPr>
        <p:spPr>
          <a:xfrm flipV="1">
            <a:off x="6376647" y="2597736"/>
            <a:ext cx="3168530" cy="364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EB71855-E7D4-4CF4-B385-38C20015C2AE}"/>
              </a:ext>
            </a:extLst>
          </p:cNvPr>
          <p:cNvSpPr txBox="1"/>
          <p:nvPr/>
        </p:nvSpPr>
        <p:spPr>
          <a:xfrm>
            <a:off x="9545178" y="2433071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옵션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695C5D5-E5C8-4467-A53E-BC285AEC27C4}"/>
              </a:ext>
            </a:extLst>
          </p:cNvPr>
          <p:cNvCxnSpPr>
            <a:cxnSpLocks/>
          </p:cNvCxnSpPr>
          <p:nvPr/>
        </p:nvCxnSpPr>
        <p:spPr>
          <a:xfrm flipV="1">
            <a:off x="6458859" y="3666172"/>
            <a:ext cx="3002389" cy="142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4E9854A-12CE-452F-9D8B-658CC17D204B}"/>
              </a:ext>
            </a:extLst>
          </p:cNvPr>
          <p:cNvSpPr txBox="1"/>
          <p:nvPr/>
        </p:nvSpPr>
        <p:spPr>
          <a:xfrm>
            <a:off x="9461249" y="3481826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타이틀로 이동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시작화면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D394AF-AF08-422C-86AD-31D78686A5E7}"/>
              </a:ext>
            </a:extLst>
          </p:cNvPr>
          <p:cNvSpPr txBox="1"/>
          <p:nvPr/>
        </p:nvSpPr>
        <p:spPr>
          <a:xfrm>
            <a:off x="1152108" y="5463061"/>
            <a:ext cx="929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버튼으로 진입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 </a:t>
            </a:r>
            <a:r>
              <a:rPr lang="ko-KR" altLang="en-US" dirty="0"/>
              <a:t>재입력시 일시정지 해제</a:t>
            </a:r>
            <a:r>
              <a:rPr lang="en-US" altLang="ko-KR" dirty="0"/>
              <a:t>(</a:t>
            </a:r>
            <a:r>
              <a:rPr lang="ko-KR" altLang="en-US" dirty="0"/>
              <a:t>계속하기 버튼과 동일 기능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915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메인 메뉴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2C839-66D0-4674-AA45-5B2699E4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62" y="1241569"/>
            <a:ext cx="7055142" cy="354854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EC80C76-3472-4563-A52E-EC02C27B61CD}"/>
              </a:ext>
            </a:extLst>
          </p:cNvPr>
          <p:cNvGrpSpPr/>
          <p:nvPr/>
        </p:nvGrpSpPr>
        <p:grpSpPr>
          <a:xfrm>
            <a:off x="2813684" y="1561608"/>
            <a:ext cx="1253767" cy="1399869"/>
            <a:chOff x="2745996" y="1420023"/>
            <a:chExt cx="1315556" cy="170220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AC4E737-7093-4903-ABD1-638C93B79C4D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FBE6BF-19C9-4C49-8543-D2DABDE6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21D64D-11D8-4DB1-A400-8183F42AE4CF}"/>
                </a:ext>
              </a:extLst>
            </p:cNvPr>
            <p:cNvSpPr txBox="1"/>
            <p:nvPr/>
          </p:nvSpPr>
          <p:spPr>
            <a:xfrm>
              <a:off x="3131656" y="2597657"/>
              <a:ext cx="583646" cy="336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조합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673583F-7AFF-4D5C-9303-68C4F1F7A4F9}"/>
              </a:ext>
            </a:extLst>
          </p:cNvPr>
          <p:cNvGrpSpPr/>
          <p:nvPr/>
        </p:nvGrpSpPr>
        <p:grpSpPr>
          <a:xfrm>
            <a:off x="7580254" y="1578217"/>
            <a:ext cx="1253767" cy="1399869"/>
            <a:chOff x="2745996" y="1420023"/>
            <a:chExt cx="1315556" cy="1702209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CA61BA6-6F30-4312-AD24-9AEF2EC33B32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B45F587-1FC5-4D4D-8F66-7DA03AAF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027B38-24B1-4504-934F-5A2B7322E78C}"/>
                </a:ext>
              </a:extLst>
            </p:cNvPr>
            <p:cNvSpPr txBox="1"/>
            <p:nvPr/>
          </p:nvSpPr>
          <p:spPr>
            <a:xfrm>
              <a:off x="3100471" y="2565385"/>
              <a:ext cx="685263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도감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18D0A31-C16E-4069-BEBF-584B60F57215}"/>
              </a:ext>
            </a:extLst>
          </p:cNvPr>
          <p:cNvGrpSpPr/>
          <p:nvPr/>
        </p:nvGrpSpPr>
        <p:grpSpPr>
          <a:xfrm>
            <a:off x="5144701" y="1561608"/>
            <a:ext cx="1253767" cy="1399869"/>
            <a:chOff x="2745996" y="1420023"/>
            <a:chExt cx="1315556" cy="170220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95D4B76-7448-4575-9CF2-914999F8402E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9667669-E4B8-4AEE-A084-553D93A8E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A8FD254-B801-4EF2-8D95-2F8D3598FB00}"/>
              </a:ext>
            </a:extLst>
          </p:cNvPr>
          <p:cNvSpPr txBox="1"/>
          <p:nvPr/>
        </p:nvSpPr>
        <p:spPr>
          <a:xfrm>
            <a:off x="5513455" y="2502911"/>
            <a:ext cx="5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rPr>
              <a:t>가방</a:t>
            </a:r>
            <a:endParaRPr lang="ko-KR" altLang="en-US" sz="1600" b="1" dirty="0">
              <a:solidFill>
                <a:srgbClr val="C00000"/>
              </a:solidFill>
              <a:latin typeface="MD솔체" panose="02020603020101020101" pitchFamily="18" charset="-127"/>
              <a:ea typeface="MD솔체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47F76EC-8628-4CC7-A72E-ACD729714CD9}"/>
              </a:ext>
            </a:extLst>
          </p:cNvPr>
          <p:cNvGrpSpPr/>
          <p:nvPr/>
        </p:nvGrpSpPr>
        <p:grpSpPr>
          <a:xfrm>
            <a:off x="2799627" y="3175860"/>
            <a:ext cx="1253767" cy="1399869"/>
            <a:chOff x="1553381" y="1477423"/>
            <a:chExt cx="1315556" cy="1702209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170EAAB-5F15-4E0F-88D2-56695ECC5B8E}"/>
                </a:ext>
              </a:extLst>
            </p:cNvPr>
            <p:cNvSpPr/>
            <p:nvPr/>
          </p:nvSpPr>
          <p:spPr>
            <a:xfrm>
              <a:off x="1553381" y="14774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4D94291F-12EB-464B-A5BD-5C5EAC7B6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4912" y="1576576"/>
              <a:ext cx="912461" cy="98805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003B85-2D1A-41E2-B2C9-9206AA176BAD}"/>
                </a:ext>
              </a:extLst>
            </p:cNvPr>
            <p:cNvSpPr txBox="1"/>
            <p:nvPr/>
          </p:nvSpPr>
          <p:spPr>
            <a:xfrm>
              <a:off x="1859017" y="2624754"/>
              <a:ext cx="704246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목표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94DA558-D170-4F49-A614-8CCC71E8ADC6}"/>
              </a:ext>
            </a:extLst>
          </p:cNvPr>
          <p:cNvGrpSpPr/>
          <p:nvPr/>
        </p:nvGrpSpPr>
        <p:grpSpPr>
          <a:xfrm>
            <a:off x="7585736" y="3175860"/>
            <a:ext cx="1253767" cy="1399869"/>
            <a:chOff x="2745996" y="1420023"/>
            <a:chExt cx="1315556" cy="1702209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088F6020-4ADE-4E93-82E8-55F08DF4B21C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182FAE27-90E5-4981-A7DC-67C0B48EA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4545271-FF9E-479D-B3C0-7A5BFD6D5346}"/>
                </a:ext>
              </a:extLst>
            </p:cNvPr>
            <p:cNvSpPr txBox="1"/>
            <p:nvPr/>
          </p:nvSpPr>
          <p:spPr>
            <a:xfrm>
              <a:off x="3100019" y="2542148"/>
              <a:ext cx="711780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저장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CD64F60-5E7B-47AB-848E-E082C429CA53}"/>
              </a:ext>
            </a:extLst>
          </p:cNvPr>
          <p:cNvSpPr txBox="1"/>
          <p:nvPr/>
        </p:nvSpPr>
        <p:spPr>
          <a:xfrm>
            <a:off x="1186329" y="5717768"/>
            <a:ext cx="325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</a:t>
            </a:r>
            <a:r>
              <a:rPr lang="ko-KR" altLang="en-US" dirty="0"/>
              <a:t>버튼으로 진입 가능</a:t>
            </a:r>
            <a:endParaRPr lang="en-US" altLang="ko-KR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AD2675F-6D9F-47E9-A6A2-CE57D42B1E6F}"/>
              </a:ext>
            </a:extLst>
          </p:cNvPr>
          <p:cNvCxnSpPr>
            <a:cxnSpLocks/>
          </p:cNvCxnSpPr>
          <p:nvPr/>
        </p:nvCxnSpPr>
        <p:spPr>
          <a:xfrm flipH="1" flipV="1">
            <a:off x="1792178" y="1400727"/>
            <a:ext cx="783954" cy="315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3223287-252D-4B1E-9BCF-C6DFFACB05CA}"/>
              </a:ext>
            </a:extLst>
          </p:cNvPr>
          <p:cNvSpPr txBox="1"/>
          <p:nvPr/>
        </p:nvSpPr>
        <p:spPr>
          <a:xfrm>
            <a:off x="390264" y="1167949"/>
            <a:ext cx="16263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배경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백그라운드 이미지</a:t>
            </a:r>
            <a:endParaRPr lang="en-US" altLang="ko-KR" sz="11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26D0014-3A15-406E-9B82-9BAF2BA0744A}"/>
              </a:ext>
            </a:extLst>
          </p:cNvPr>
          <p:cNvCxnSpPr>
            <a:cxnSpLocks/>
          </p:cNvCxnSpPr>
          <p:nvPr/>
        </p:nvCxnSpPr>
        <p:spPr>
          <a:xfrm flipV="1">
            <a:off x="3519765" y="888659"/>
            <a:ext cx="354138" cy="993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55C9EDD-9B1C-47D8-9685-92B6B15BDA96}"/>
              </a:ext>
            </a:extLst>
          </p:cNvPr>
          <p:cNvSpPr txBox="1"/>
          <p:nvPr/>
        </p:nvSpPr>
        <p:spPr>
          <a:xfrm>
            <a:off x="3767995" y="304931"/>
            <a:ext cx="35108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조합 창 이동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조합 레시피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DA90CFB-F5A6-44BB-AD2B-B51513C755ED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5901706" y="493250"/>
            <a:ext cx="1872797" cy="1388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B1D809C-F860-4518-B0F4-558DCA82B56A}"/>
              </a:ext>
            </a:extLst>
          </p:cNvPr>
          <p:cNvSpPr txBox="1"/>
          <p:nvPr/>
        </p:nvSpPr>
        <p:spPr>
          <a:xfrm>
            <a:off x="7774503" y="193168"/>
            <a:ext cx="18414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가방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인벤토리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F80B1C3-FE23-4872-B58E-CD91B7BEADD0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8317219" y="3746902"/>
            <a:ext cx="1500831" cy="389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D8005DB-9A2B-4669-8F52-893D3553A42B}"/>
              </a:ext>
            </a:extLst>
          </p:cNvPr>
          <p:cNvSpPr txBox="1"/>
          <p:nvPr/>
        </p:nvSpPr>
        <p:spPr>
          <a:xfrm>
            <a:off x="9818050" y="3446820"/>
            <a:ext cx="2234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로딩 창으로 이동</a:t>
            </a:r>
            <a:endParaRPr lang="en-US" altLang="ko-KR" sz="11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00F1A5C-BAC7-44F7-A559-C1C394DCE55E}"/>
              </a:ext>
            </a:extLst>
          </p:cNvPr>
          <p:cNvCxnSpPr>
            <a:cxnSpLocks/>
          </p:cNvCxnSpPr>
          <p:nvPr/>
        </p:nvCxnSpPr>
        <p:spPr>
          <a:xfrm flipH="1">
            <a:off x="2016600" y="4211814"/>
            <a:ext cx="1068100" cy="363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FD46FE3-887C-4B88-9A2F-A5A3EF949B60}"/>
              </a:ext>
            </a:extLst>
          </p:cNvPr>
          <p:cNvSpPr txBox="1"/>
          <p:nvPr/>
        </p:nvSpPr>
        <p:spPr>
          <a:xfrm>
            <a:off x="785249" y="4508277"/>
            <a:ext cx="2234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퀘스트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퀘스트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2EFE3FC-1482-42F6-B222-0F734465E4A5}"/>
              </a:ext>
            </a:extLst>
          </p:cNvPr>
          <p:cNvCxnSpPr>
            <a:cxnSpLocks/>
          </p:cNvCxnSpPr>
          <p:nvPr/>
        </p:nvCxnSpPr>
        <p:spPr>
          <a:xfrm flipV="1">
            <a:off x="8607561" y="1384525"/>
            <a:ext cx="1063215" cy="1021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4C3CD14-62DF-4692-B8DC-8B15D909FEB2}"/>
              </a:ext>
            </a:extLst>
          </p:cNvPr>
          <p:cNvSpPr txBox="1"/>
          <p:nvPr/>
        </p:nvSpPr>
        <p:spPr>
          <a:xfrm>
            <a:off x="9533714" y="1179595"/>
            <a:ext cx="1349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도감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도감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07EFCCF-DBB9-4856-A1CD-4A76C24D3092}"/>
              </a:ext>
            </a:extLst>
          </p:cNvPr>
          <p:cNvSpPr/>
          <p:nvPr/>
        </p:nvSpPr>
        <p:spPr>
          <a:xfrm>
            <a:off x="3020294" y="1661397"/>
            <a:ext cx="841961" cy="8214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923C70C-9EEA-47B9-A2AE-75A7F775AE37}"/>
              </a:ext>
            </a:extLst>
          </p:cNvPr>
          <p:cNvCxnSpPr>
            <a:cxnSpLocks/>
          </p:cNvCxnSpPr>
          <p:nvPr/>
        </p:nvCxnSpPr>
        <p:spPr>
          <a:xfrm flipH="1">
            <a:off x="1617000" y="2169225"/>
            <a:ext cx="1547631" cy="16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618EA05-6041-4903-8CD8-43D44EAFD0C8}"/>
              </a:ext>
            </a:extLst>
          </p:cNvPr>
          <p:cNvSpPr txBox="1"/>
          <p:nvPr/>
        </p:nvSpPr>
        <p:spPr>
          <a:xfrm>
            <a:off x="472146" y="2076654"/>
            <a:ext cx="18182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버튼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버튼에 맞도록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   6</a:t>
            </a:r>
            <a:r>
              <a:rPr lang="ko-KR" altLang="en-US" sz="1100" dirty="0"/>
              <a:t>종의 아이콘 디자인을 </a:t>
            </a:r>
            <a:endParaRPr lang="en-US" altLang="ko-KR" sz="1100" dirty="0"/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다르게 제작</a:t>
            </a:r>
            <a:endParaRPr lang="en-US" altLang="ko-KR" sz="1100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20B4780-6091-425B-AE42-292084D5403B}"/>
              </a:ext>
            </a:extLst>
          </p:cNvPr>
          <p:cNvGrpSpPr/>
          <p:nvPr/>
        </p:nvGrpSpPr>
        <p:grpSpPr>
          <a:xfrm>
            <a:off x="5123527" y="3175860"/>
            <a:ext cx="1253767" cy="1399869"/>
            <a:chOff x="2745996" y="1420023"/>
            <a:chExt cx="1315556" cy="170220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B7DC4C-09C1-4E17-8BAD-D28E85F435FA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FBB4568-12B9-4437-99CC-B6A49251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269686-1CB4-42DB-9AB0-12CF5633EB51}"/>
                </a:ext>
              </a:extLst>
            </p:cNvPr>
            <p:cNvSpPr txBox="1"/>
            <p:nvPr/>
          </p:nvSpPr>
          <p:spPr>
            <a:xfrm>
              <a:off x="2969742" y="2542148"/>
              <a:ext cx="912461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히로인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652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기본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3993160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4092457" y="1408581"/>
            <a:ext cx="882215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4974672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5073969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5956184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055481" y="1408581"/>
            <a:ext cx="882215" cy="3214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DAFAF6-811C-45F2-BD83-45A2CE137669}"/>
              </a:ext>
            </a:extLst>
          </p:cNvPr>
          <p:cNvSpPr txBox="1"/>
          <p:nvPr/>
        </p:nvSpPr>
        <p:spPr>
          <a:xfrm>
            <a:off x="1186328" y="5717768"/>
            <a:ext cx="528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</a:t>
            </a:r>
            <a:r>
              <a:rPr lang="ko-KR" altLang="en-US" dirty="0"/>
              <a:t> 창 진입 시 디폴트로 전부 흑백 상태</a:t>
            </a:r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4AA5E2-6246-4025-B740-AEF8BDE5EC11}"/>
              </a:ext>
            </a:extLst>
          </p:cNvPr>
          <p:cNvCxnSpPr>
            <a:cxnSpLocks/>
          </p:cNvCxnSpPr>
          <p:nvPr/>
        </p:nvCxnSpPr>
        <p:spPr>
          <a:xfrm flipV="1">
            <a:off x="6686457" y="259572"/>
            <a:ext cx="1366162" cy="144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69B2A-6483-4728-BB6F-AEBFD62CA3B0}"/>
              </a:ext>
            </a:extLst>
          </p:cNvPr>
          <p:cNvSpPr/>
          <p:nvPr/>
        </p:nvSpPr>
        <p:spPr>
          <a:xfrm>
            <a:off x="3993160" y="1241567"/>
            <a:ext cx="2944536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815F58C-6A7F-4495-B08F-6B436AFD11BB}"/>
              </a:ext>
            </a:extLst>
          </p:cNvPr>
          <p:cNvCxnSpPr>
            <a:cxnSpLocks/>
          </p:cNvCxnSpPr>
          <p:nvPr/>
        </p:nvCxnSpPr>
        <p:spPr>
          <a:xfrm>
            <a:off x="8918224" y="4548236"/>
            <a:ext cx="1154857" cy="177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5370CE-3B1D-458F-A491-7E1F3D98F8B4}"/>
              </a:ext>
            </a:extLst>
          </p:cNvPr>
          <p:cNvSpPr txBox="1"/>
          <p:nvPr/>
        </p:nvSpPr>
        <p:spPr>
          <a:xfrm>
            <a:off x="10073081" y="4623099"/>
            <a:ext cx="1574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배경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배경 이미지 삽입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FE9E-D101-494D-98DB-FFD33F5C8B10}"/>
              </a:ext>
            </a:extLst>
          </p:cNvPr>
          <p:cNvSpPr txBox="1"/>
          <p:nvPr/>
        </p:nvSpPr>
        <p:spPr>
          <a:xfrm>
            <a:off x="8008378" y="78244"/>
            <a:ext cx="3575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선택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왼쪽부터 </a:t>
            </a:r>
            <a:r>
              <a:rPr lang="ko-KR" altLang="en-US" sz="1100" dirty="0" err="1"/>
              <a:t>채아람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한소원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고은혜</a:t>
            </a:r>
            <a:r>
              <a:rPr lang="ko-KR" altLang="en-US" sz="1100" dirty="0"/>
              <a:t> 순으로 나열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선택하고 있지 않은 캐릭터는 흑색 필터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히로인의</a:t>
            </a:r>
            <a:r>
              <a:rPr lang="ko-KR" altLang="en-US" sz="1100" dirty="0"/>
              <a:t> 일러스트는 절반만 보여줌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</a:t>
            </a:r>
            <a:r>
              <a:rPr lang="ko-KR" altLang="en-US" sz="1100" dirty="0" err="1"/>
              <a:t>인터렉션으로</a:t>
            </a:r>
            <a:r>
              <a:rPr lang="ko-KR" altLang="en-US" sz="1100" dirty="0"/>
              <a:t> 진행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453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마우스 오버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3993160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25"/>
          <a:stretch/>
        </p:blipFill>
        <p:spPr>
          <a:xfrm>
            <a:off x="4092457" y="1408581"/>
            <a:ext cx="882215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4974672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5073969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5956184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055481" y="1408581"/>
            <a:ext cx="882215" cy="321451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6FB336-14F9-42AB-ABBC-360878B71202}"/>
              </a:ext>
            </a:extLst>
          </p:cNvPr>
          <p:cNvCxnSpPr>
            <a:cxnSpLocks/>
          </p:cNvCxnSpPr>
          <p:nvPr/>
        </p:nvCxnSpPr>
        <p:spPr>
          <a:xfrm flipV="1">
            <a:off x="4533564" y="565741"/>
            <a:ext cx="1258485" cy="1459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B66238-3B59-4931-B8FD-528706CFFCC9}"/>
              </a:ext>
            </a:extLst>
          </p:cNvPr>
          <p:cNvSpPr txBox="1"/>
          <p:nvPr/>
        </p:nvSpPr>
        <p:spPr>
          <a:xfrm>
            <a:off x="5792049" y="370632"/>
            <a:ext cx="509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마우스 오버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커서가 캐릭터 위에 위치 할 때 커서에 있는 캐릭터 흑백 필터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캐릭터에서 마우스 커서가 벗어나면 다시 흑백으로 돌아옴</a:t>
            </a:r>
            <a:endParaRPr lang="en-US" altLang="ko-KR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4F5096-962A-496C-A195-14C725BA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013" y="2127034"/>
            <a:ext cx="262007" cy="2620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0D4DE6-236B-42B9-9FF0-07E222AB501F}"/>
              </a:ext>
            </a:extLst>
          </p:cNvPr>
          <p:cNvSpPr txBox="1"/>
          <p:nvPr/>
        </p:nvSpPr>
        <p:spPr>
          <a:xfrm>
            <a:off x="1186328" y="5717768"/>
            <a:ext cx="528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클릭 시 아코디언 슬라이드로 펼쳐짐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996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82CFC-9A96-4649-B899-617C3C57234A}"/>
              </a:ext>
            </a:extLst>
          </p:cNvPr>
          <p:cNvSpPr txBox="1"/>
          <p:nvPr/>
        </p:nvSpPr>
        <p:spPr>
          <a:xfrm>
            <a:off x="666925" y="112275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V.1.1.5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다음날 이동버튼 추가</a:t>
            </a:r>
            <a:r>
              <a:rPr lang="en-US" altLang="ko-KR" dirty="0"/>
              <a:t>(</a:t>
            </a:r>
            <a:r>
              <a:rPr lang="ko-KR" altLang="en-US" dirty="0"/>
              <a:t>방 </a:t>
            </a:r>
            <a:r>
              <a:rPr lang="ko-KR" altLang="en-US" dirty="0" err="1"/>
              <a:t>월드맵</a:t>
            </a:r>
            <a:r>
              <a:rPr lang="en-US" altLang="ko-KR" dirty="0"/>
              <a:t>), </a:t>
            </a:r>
            <a:r>
              <a:rPr lang="ko-KR" altLang="en-US" dirty="0"/>
              <a:t>도감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2022.03.22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8994D-74C9-4D04-A5C1-B031AAFE6964}"/>
              </a:ext>
            </a:extLst>
          </p:cNvPr>
          <p:cNvSpPr txBox="1"/>
          <p:nvPr/>
        </p:nvSpPr>
        <p:spPr>
          <a:xfrm>
            <a:off x="666925" y="2540752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V.1.1.6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도감 </a:t>
            </a:r>
            <a:r>
              <a:rPr lang="en-US" altLang="ko-KR" dirty="0"/>
              <a:t>UI </a:t>
            </a:r>
            <a:r>
              <a:rPr lang="ko-KR" altLang="en-US" dirty="0"/>
              <a:t>업데이트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2022.04.03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D0762-960C-4BF1-82E7-80F62EEBDE82}"/>
              </a:ext>
            </a:extLst>
          </p:cNvPr>
          <p:cNvSpPr txBox="1"/>
          <p:nvPr/>
        </p:nvSpPr>
        <p:spPr>
          <a:xfrm>
            <a:off x="666925" y="3958745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V.1.1.7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서브 시나리오 진행 시스템 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2022.04.08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A6E42-B5DA-5773-9D6D-345BD389BFBE}"/>
              </a:ext>
            </a:extLst>
          </p:cNvPr>
          <p:cNvSpPr txBox="1"/>
          <p:nvPr/>
        </p:nvSpPr>
        <p:spPr>
          <a:xfrm>
            <a:off x="666925" y="5376738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V.1.2.0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모든 바뀐 내용 추가</a:t>
            </a:r>
            <a:r>
              <a:rPr lang="en-US" altLang="ko-KR" dirty="0"/>
              <a:t>, </a:t>
            </a:r>
            <a:r>
              <a:rPr lang="ko-KR" altLang="en-US" dirty="0"/>
              <a:t>시스템 디테일 설명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2022.05.18</a:t>
            </a:r>
          </a:p>
        </p:txBody>
      </p:sp>
    </p:spTree>
    <p:extLst>
      <p:ext uri="{BB962C8B-B14F-4D97-AF65-F5344CB8AC3E}">
        <p14:creationId xmlns:p14="http://schemas.microsoft.com/office/powerpoint/2010/main" val="2128671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2390861" y="1241569"/>
            <a:ext cx="4387443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599217" y="1408581"/>
            <a:ext cx="1393943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6778305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877602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759817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7859114" y="1408581"/>
            <a:ext cx="882215" cy="32145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75466A-805B-4A5B-A2F6-7BACDA965E44}"/>
              </a:ext>
            </a:extLst>
          </p:cNvPr>
          <p:cNvSpPr/>
          <p:nvPr/>
        </p:nvSpPr>
        <p:spPr>
          <a:xfrm>
            <a:off x="4309536" y="1408581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EDA9D-F462-4BF9-92E7-7F726DA70C4A}"/>
              </a:ext>
            </a:extLst>
          </p:cNvPr>
          <p:cNvSpPr txBox="1"/>
          <p:nvPr/>
        </p:nvSpPr>
        <p:spPr>
          <a:xfrm>
            <a:off x="5073559" y="1442191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38FD1C-E19B-42B2-9DB5-F59030856A4F}"/>
              </a:ext>
            </a:extLst>
          </p:cNvPr>
          <p:cNvCxnSpPr/>
          <p:nvPr/>
        </p:nvCxnSpPr>
        <p:spPr>
          <a:xfrm>
            <a:off x="4264305" y="1979802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B7AC22-856F-450C-B3DC-A26F7F37F889}"/>
              </a:ext>
            </a:extLst>
          </p:cNvPr>
          <p:cNvSpPr txBox="1"/>
          <p:nvPr/>
        </p:nvSpPr>
        <p:spPr>
          <a:xfrm>
            <a:off x="4309536" y="2055303"/>
            <a:ext cx="2116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글월 고등학교 </a:t>
            </a:r>
            <a:r>
              <a:rPr lang="en-US" altLang="ko-KR" sz="1100" dirty="0"/>
              <a:t>1</a:t>
            </a:r>
            <a:r>
              <a:rPr lang="ko-KR" altLang="en-US" sz="1100" dirty="0"/>
              <a:t>학년으로 주인공의 후배</a:t>
            </a:r>
            <a:r>
              <a:rPr lang="en-US" altLang="ko-KR" sz="1100" dirty="0"/>
              <a:t>….</a:t>
            </a:r>
            <a:r>
              <a:rPr lang="ko-KR" altLang="en-US" sz="1100" dirty="0"/>
              <a:t>대략적인 내용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1885F68-9715-41CA-A667-FFF0F3062D04}"/>
              </a:ext>
            </a:extLst>
          </p:cNvPr>
          <p:cNvCxnSpPr/>
          <p:nvPr/>
        </p:nvCxnSpPr>
        <p:spPr>
          <a:xfrm>
            <a:off x="4264305" y="4286774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957E09-3E7A-4EC8-B4DC-C50F82DEFDB3}"/>
              </a:ext>
            </a:extLst>
          </p:cNvPr>
          <p:cNvSpPr/>
          <p:nvPr/>
        </p:nvSpPr>
        <p:spPr>
          <a:xfrm>
            <a:off x="2357382" y="1241568"/>
            <a:ext cx="4420922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597590-F9E6-40E0-BA24-80F0171B4D71}"/>
              </a:ext>
            </a:extLst>
          </p:cNvPr>
          <p:cNvCxnSpPr>
            <a:cxnSpLocks/>
          </p:cNvCxnSpPr>
          <p:nvPr/>
        </p:nvCxnSpPr>
        <p:spPr>
          <a:xfrm>
            <a:off x="6208074" y="4528709"/>
            <a:ext cx="1452445" cy="832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7944AA-A7B7-47FD-A984-E13D09FB4FDE}"/>
              </a:ext>
            </a:extLst>
          </p:cNvPr>
          <p:cNvSpPr txBox="1"/>
          <p:nvPr/>
        </p:nvSpPr>
        <p:spPr>
          <a:xfrm>
            <a:off x="7691713" y="5143623"/>
            <a:ext cx="3115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펼쳐진 캐릭터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아코디언 슬라이드 연출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좌측으로 펼쳐지면서 정보 텍스트 창 출력</a:t>
            </a:r>
            <a:endParaRPr lang="en-US" altLang="ko-KR" sz="11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306BA04-9BB0-4979-A780-8F771BFF0700}"/>
              </a:ext>
            </a:extLst>
          </p:cNvPr>
          <p:cNvCxnSpPr>
            <a:cxnSpLocks/>
          </p:cNvCxnSpPr>
          <p:nvPr/>
        </p:nvCxnSpPr>
        <p:spPr>
          <a:xfrm flipH="1">
            <a:off x="1233164" y="2763231"/>
            <a:ext cx="2101793" cy="48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E2A2AD-08D1-459F-A5EE-37678D25180B}"/>
              </a:ext>
            </a:extLst>
          </p:cNvPr>
          <p:cNvSpPr txBox="1"/>
          <p:nvPr/>
        </p:nvSpPr>
        <p:spPr>
          <a:xfrm>
            <a:off x="153871" y="3341251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일러스트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전신 일러스트</a:t>
            </a:r>
            <a:endParaRPr lang="en-US" altLang="ko-KR" sz="11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8E17AB0-57BE-49C8-9282-4040A2D53DC2}"/>
              </a:ext>
            </a:extLst>
          </p:cNvPr>
          <p:cNvCxnSpPr>
            <a:cxnSpLocks/>
          </p:cNvCxnSpPr>
          <p:nvPr/>
        </p:nvCxnSpPr>
        <p:spPr>
          <a:xfrm flipV="1">
            <a:off x="6221301" y="608556"/>
            <a:ext cx="578261" cy="945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817440-CC3E-44E0-BE30-BE341385A675}"/>
              </a:ext>
            </a:extLst>
          </p:cNvPr>
          <p:cNvSpPr txBox="1"/>
          <p:nvPr/>
        </p:nvSpPr>
        <p:spPr>
          <a:xfrm>
            <a:off x="6773237" y="464292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이름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이름</a:t>
            </a:r>
            <a:endParaRPr lang="en-US" altLang="ko-KR" sz="11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F1F8BA6-AD88-4636-8B8D-94B7F37DF670}"/>
              </a:ext>
            </a:extLst>
          </p:cNvPr>
          <p:cNvCxnSpPr>
            <a:cxnSpLocks/>
          </p:cNvCxnSpPr>
          <p:nvPr/>
        </p:nvCxnSpPr>
        <p:spPr>
          <a:xfrm flipH="1">
            <a:off x="4953415" y="2934194"/>
            <a:ext cx="279584" cy="2094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5914CD-6917-4778-BBEA-059D1C911A49}"/>
              </a:ext>
            </a:extLst>
          </p:cNvPr>
          <p:cNvSpPr txBox="1"/>
          <p:nvPr/>
        </p:nvSpPr>
        <p:spPr>
          <a:xfrm>
            <a:off x="3625026" y="4938033"/>
            <a:ext cx="24237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설명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캐릭터의 간략 소개 텍스트</a:t>
            </a:r>
            <a:endParaRPr lang="en-US" altLang="ko-KR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19FB6C-D25F-46B4-9954-DD7C097B84C0}"/>
              </a:ext>
            </a:extLst>
          </p:cNvPr>
          <p:cNvSpPr/>
          <p:nvPr/>
        </p:nvSpPr>
        <p:spPr>
          <a:xfrm>
            <a:off x="6787110" y="1241567"/>
            <a:ext cx="2658894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BFA6C6-17C7-49EB-89FA-585375236CA0}"/>
              </a:ext>
            </a:extLst>
          </p:cNvPr>
          <p:cNvCxnSpPr>
            <a:cxnSpLocks/>
          </p:cNvCxnSpPr>
          <p:nvPr/>
        </p:nvCxnSpPr>
        <p:spPr>
          <a:xfrm flipV="1">
            <a:off x="8568625" y="1554114"/>
            <a:ext cx="1193755" cy="45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536F6E3-B629-498A-8B7D-E569EF139EE0}"/>
              </a:ext>
            </a:extLst>
          </p:cNvPr>
          <p:cNvSpPr txBox="1"/>
          <p:nvPr/>
        </p:nvSpPr>
        <p:spPr>
          <a:xfrm>
            <a:off x="9834618" y="1405346"/>
            <a:ext cx="231835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다른 캐릭터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슬라이드 상태여도 다른 캐릭터 위에 마우스 커서가 올라가면 흑백 필터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클릭으로 다른 캐릭터 선택 시 슬라이드로 캐릭터가 변경</a:t>
            </a:r>
            <a:endParaRPr lang="en-US" altLang="ko-KR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1F2031-CF36-4296-9F77-EA48646CD1E9}"/>
              </a:ext>
            </a:extLst>
          </p:cNvPr>
          <p:cNvSpPr txBox="1"/>
          <p:nvPr/>
        </p:nvSpPr>
        <p:spPr>
          <a:xfrm>
            <a:off x="982394" y="5773330"/>
            <a:ext cx="5285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코멘트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현재 상태에서 한번 더 클릭 가능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현재 상태에서 </a:t>
            </a:r>
            <a:r>
              <a:rPr lang="en-US" altLang="ko-KR" dirty="0">
                <a:solidFill>
                  <a:srgbClr val="FF0000"/>
                </a:solidFill>
              </a:rPr>
              <a:t>esc </a:t>
            </a:r>
            <a:r>
              <a:rPr lang="ko-KR" altLang="en-US" dirty="0">
                <a:solidFill>
                  <a:srgbClr val="FF0000"/>
                </a:solidFill>
              </a:rPr>
              <a:t>시 슬라이드 닫힘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6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 중 캐릭터 선택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2390861" y="1241569"/>
            <a:ext cx="4387443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599217" y="1408581"/>
            <a:ext cx="1393943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6778305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25"/>
          <a:stretch/>
        </p:blipFill>
        <p:spPr>
          <a:xfrm>
            <a:off x="6877602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759817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7859114" y="1408581"/>
            <a:ext cx="882215" cy="32145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75466A-805B-4A5B-A2F6-7BACDA965E44}"/>
              </a:ext>
            </a:extLst>
          </p:cNvPr>
          <p:cNvSpPr/>
          <p:nvPr/>
        </p:nvSpPr>
        <p:spPr>
          <a:xfrm>
            <a:off x="4309536" y="1408581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EDA9D-F462-4BF9-92E7-7F726DA70C4A}"/>
              </a:ext>
            </a:extLst>
          </p:cNvPr>
          <p:cNvSpPr txBox="1"/>
          <p:nvPr/>
        </p:nvSpPr>
        <p:spPr>
          <a:xfrm>
            <a:off x="5073559" y="1442191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38FD1C-E19B-42B2-9DB5-F59030856A4F}"/>
              </a:ext>
            </a:extLst>
          </p:cNvPr>
          <p:cNvCxnSpPr/>
          <p:nvPr/>
        </p:nvCxnSpPr>
        <p:spPr>
          <a:xfrm>
            <a:off x="4264305" y="1979802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B7AC22-856F-450C-B3DC-A26F7F37F889}"/>
              </a:ext>
            </a:extLst>
          </p:cNvPr>
          <p:cNvSpPr txBox="1"/>
          <p:nvPr/>
        </p:nvSpPr>
        <p:spPr>
          <a:xfrm>
            <a:off x="4309536" y="2055303"/>
            <a:ext cx="2116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글월 고등학교 </a:t>
            </a:r>
            <a:r>
              <a:rPr lang="en-US" altLang="ko-KR" sz="1100" dirty="0"/>
              <a:t>1</a:t>
            </a:r>
            <a:r>
              <a:rPr lang="ko-KR" altLang="en-US" sz="1100" dirty="0"/>
              <a:t>학년으로 주인공의 후배</a:t>
            </a:r>
            <a:r>
              <a:rPr lang="en-US" altLang="ko-KR" sz="1100" dirty="0"/>
              <a:t>….</a:t>
            </a:r>
            <a:r>
              <a:rPr lang="ko-KR" altLang="en-US" sz="1100" dirty="0"/>
              <a:t>대략적인 내용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1885F68-9715-41CA-A667-FFF0F3062D04}"/>
              </a:ext>
            </a:extLst>
          </p:cNvPr>
          <p:cNvCxnSpPr/>
          <p:nvPr/>
        </p:nvCxnSpPr>
        <p:spPr>
          <a:xfrm>
            <a:off x="4264305" y="4286774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1563FA1-B2A0-42B0-981B-BA3C183F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06" y="2581284"/>
            <a:ext cx="262007" cy="2620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5444B88-01F0-4F0D-A9FF-EF1F817E6B6C}"/>
              </a:ext>
            </a:extLst>
          </p:cNvPr>
          <p:cNvSpPr/>
          <p:nvPr/>
        </p:nvSpPr>
        <p:spPr>
          <a:xfrm>
            <a:off x="7269061" y="2536723"/>
            <a:ext cx="490755" cy="3657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23EB4-5C49-4CC4-9B6E-9E26EF8C08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채아람이</a:t>
            </a:r>
            <a:r>
              <a:rPr lang="ko-KR" altLang="en-US" dirty="0"/>
              <a:t> 슬라이드 돼있는 상태에서 </a:t>
            </a:r>
            <a:r>
              <a:rPr lang="ko-KR" altLang="en-US" dirty="0" err="1"/>
              <a:t>한소원</a:t>
            </a:r>
            <a:r>
              <a:rPr lang="ko-KR" altLang="en-US" dirty="0"/>
              <a:t> 창에 마우스 오버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404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 중 캐릭터 선택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3140207" y="124283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4" r="-3105"/>
          <a:stretch/>
        </p:blipFill>
        <p:spPr>
          <a:xfrm>
            <a:off x="4162469" y="1408581"/>
            <a:ext cx="1274858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970986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8070283" y="1408581"/>
            <a:ext cx="882215" cy="32145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8D23EB4-5C49-4CC4-9B6E-9E26EF8C08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채아람이</a:t>
            </a:r>
            <a:r>
              <a:rPr lang="ko-KR" altLang="en-US" dirty="0"/>
              <a:t> 슬라이드 돼있는 상태에서 </a:t>
            </a:r>
            <a:r>
              <a:rPr lang="ko-KR" altLang="en-US" dirty="0" err="1"/>
              <a:t>한소원</a:t>
            </a:r>
            <a:r>
              <a:rPr lang="ko-KR" altLang="en-US" dirty="0"/>
              <a:t> 클릭</a:t>
            </a:r>
            <a:endParaRPr lang="en-US" altLang="ko-KR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5029D11-4F81-42BE-A210-708B9D26F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3189856" y="1408581"/>
            <a:ext cx="882215" cy="321451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637AECE-C841-4C26-BA54-E2F05457ED53}"/>
              </a:ext>
            </a:extLst>
          </p:cNvPr>
          <p:cNvSpPr/>
          <p:nvPr/>
        </p:nvSpPr>
        <p:spPr>
          <a:xfrm>
            <a:off x="5554300" y="1461676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DB19E5-F4C6-4967-A85E-BEC4FB75508C}"/>
              </a:ext>
            </a:extLst>
          </p:cNvPr>
          <p:cNvSpPr txBox="1"/>
          <p:nvPr/>
        </p:nvSpPr>
        <p:spPr>
          <a:xfrm>
            <a:off x="6318323" y="1495286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한소원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BEEED9B-CF18-4D3D-BF6B-17DC29532619}"/>
              </a:ext>
            </a:extLst>
          </p:cNvPr>
          <p:cNvCxnSpPr/>
          <p:nvPr/>
        </p:nvCxnSpPr>
        <p:spPr>
          <a:xfrm>
            <a:off x="5509069" y="2032897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42E61F-20BE-4121-8290-55B2C78380C4}"/>
              </a:ext>
            </a:extLst>
          </p:cNvPr>
          <p:cNvSpPr txBox="1"/>
          <p:nvPr/>
        </p:nvSpPr>
        <p:spPr>
          <a:xfrm>
            <a:off x="5554300" y="2108398"/>
            <a:ext cx="2116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한소원</a:t>
            </a:r>
            <a:r>
              <a:rPr lang="ko-KR" altLang="en-US" sz="1100" dirty="0"/>
              <a:t> 설명</a:t>
            </a:r>
            <a:r>
              <a:rPr lang="en-US" altLang="ko-KR" sz="1100" dirty="0"/>
              <a:t>..</a:t>
            </a:r>
            <a:endParaRPr lang="ko-KR" altLang="en-US" sz="11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EAF13C5-D9D6-4F6C-8730-398F9152026D}"/>
              </a:ext>
            </a:extLst>
          </p:cNvPr>
          <p:cNvCxnSpPr/>
          <p:nvPr/>
        </p:nvCxnSpPr>
        <p:spPr>
          <a:xfrm>
            <a:off x="5509069" y="4339869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024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정보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3A95B1-B2D4-4C5A-83E4-3895ACCB1B1B}"/>
              </a:ext>
            </a:extLst>
          </p:cNvPr>
          <p:cNvSpPr/>
          <p:nvPr/>
        </p:nvSpPr>
        <p:spPr>
          <a:xfrm>
            <a:off x="6221858" y="1423036"/>
            <a:ext cx="3097161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EC2AF1-7499-4D64-B837-0C8CD5CD291C}"/>
              </a:ext>
            </a:extLst>
          </p:cNvPr>
          <p:cNvSpPr txBox="1"/>
          <p:nvPr/>
        </p:nvSpPr>
        <p:spPr>
          <a:xfrm>
            <a:off x="7424137" y="1477448"/>
            <a:ext cx="10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96" y="1345795"/>
            <a:ext cx="1467254" cy="334008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F33FAE-DF27-4E4A-9A33-1399C0848B79}"/>
              </a:ext>
            </a:extLst>
          </p:cNvPr>
          <p:cNvSpPr/>
          <p:nvPr/>
        </p:nvSpPr>
        <p:spPr>
          <a:xfrm>
            <a:off x="6221858" y="2041056"/>
            <a:ext cx="3097161" cy="2556111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46CF3-87ED-4274-AE46-BD828EA50EC2}"/>
              </a:ext>
            </a:extLst>
          </p:cNvPr>
          <p:cNvSpPr txBox="1"/>
          <p:nvPr/>
        </p:nvSpPr>
        <p:spPr>
          <a:xfrm>
            <a:off x="6591055" y="2199799"/>
            <a:ext cx="1361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나이 </a:t>
            </a:r>
            <a:r>
              <a:rPr lang="en-US" altLang="ko-KR" sz="1050" dirty="0"/>
              <a:t>: 17</a:t>
            </a:r>
          </a:p>
          <a:p>
            <a:r>
              <a:rPr lang="ko-KR" altLang="en-US" sz="1050" dirty="0"/>
              <a:t>생일 </a:t>
            </a:r>
            <a:r>
              <a:rPr lang="en-US" altLang="ko-KR" sz="1050" dirty="0"/>
              <a:t>: 7</a:t>
            </a:r>
            <a:r>
              <a:rPr lang="ko-KR" altLang="en-US" sz="1050" dirty="0"/>
              <a:t>월 </a:t>
            </a:r>
            <a:r>
              <a:rPr lang="en-US" altLang="ko-KR" sz="1050" dirty="0"/>
              <a:t>8</a:t>
            </a:r>
            <a:r>
              <a:rPr lang="ko-KR" altLang="en-US" sz="1050" dirty="0"/>
              <a:t>일</a:t>
            </a:r>
            <a:endParaRPr lang="en-US" altLang="ko-KR" sz="1050" dirty="0"/>
          </a:p>
          <a:p>
            <a:r>
              <a:rPr lang="ko-KR" altLang="en-US" sz="1050" dirty="0"/>
              <a:t>신장 </a:t>
            </a:r>
            <a:r>
              <a:rPr lang="en-US" altLang="ko-KR" sz="1050" dirty="0"/>
              <a:t>: 165 cm</a:t>
            </a:r>
          </a:p>
          <a:p>
            <a:r>
              <a:rPr lang="ko-KR" altLang="en-US" sz="1050" dirty="0"/>
              <a:t>체중 </a:t>
            </a:r>
            <a:r>
              <a:rPr lang="en-US" altLang="ko-KR" sz="1050" dirty="0"/>
              <a:t>:  53 Kg</a:t>
            </a:r>
            <a:endParaRPr lang="ko-KR" altLang="en-US" sz="1050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7BD300F-D6A3-4836-A98E-62BFC80E21D3}"/>
              </a:ext>
            </a:extLst>
          </p:cNvPr>
          <p:cNvSpPr/>
          <p:nvPr/>
        </p:nvSpPr>
        <p:spPr>
          <a:xfrm rot="5400000">
            <a:off x="8945861" y="3216979"/>
            <a:ext cx="325914" cy="20426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C578C-FDCD-4534-8544-D90850E44837}"/>
              </a:ext>
            </a:extLst>
          </p:cNvPr>
          <p:cNvSpPr txBox="1"/>
          <p:nvPr/>
        </p:nvSpPr>
        <p:spPr>
          <a:xfrm>
            <a:off x="6378678" y="3029196"/>
            <a:ext cx="6710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성격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AF68DC-1FFD-4527-8961-15FF7D3358F5}"/>
              </a:ext>
            </a:extLst>
          </p:cNvPr>
          <p:cNvCxnSpPr>
            <a:cxnSpLocks/>
          </p:cNvCxnSpPr>
          <p:nvPr/>
        </p:nvCxnSpPr>
        <p:spPr>
          <a:xfrm>
            <a:off x="6378678" y="3038614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EFB0DF-660B-4416-9249-A1B135A511A1}"/>
              </a:ext>
            </a:extLst>
          </p:cNvPr>
          <p:cNvSpPr txBox="1"/>
          <p:nvPr/>
        </p:nvSpPr>
        <p:spPr>
          <a:xfrm>
            <a:off x="6381761" y="3237123"/>
            <a:ext cx="257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먼서</a:t>
            </a:r>
            <a:r>
              <a:rPr lang="ko-KR" altLang="en-US" sz="800" dirty="0"/>
              <a:t> 서슴없이 다가오며 장난도 치는 것을 좋아한다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밝고</a:t>
            </a:r>
            <a:r>
              <a:rPr lang="en-US" altLang="ko-KR" sz="800" dirty="0"/>
              <a:t>, </a:t>
            </a:r>
            <a:r>
              <a:rPr lang="ko-KR" altLang="en-US" sz="800" dirty="0"/>
              <a:t>털털하기 때문에 기분 전환이 빠른 편이다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 err="1"/>
              <a:t>유홰하고</a:t>
            </a:r>
            <a:r>
              <a:rPr lang="ko-KR" altLang="en-US" sz="800" dirty="0"/>
              <a:t> 쾌활해서 주위에 있으면 밝은 기분이 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F83765-4795-4389-9618-487BD948886C}"/>
              </a:ext>
            </a:extLst>
          </p:cNvPr>
          <p:cNvCxnSpPr>
            <a:cxnSpLocks/>
          </p:cNvCxnSpPr>
          <p:nvPr/>
        </p:nvCxnSpPr>
        <p:spPr>
          <a:xfrm>
            <a:off x="6400274" y="3787832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67526-A9B2-4B31-A112-938035AA7A06}"/>
              </a:ext>
            </a:extLst>
          </p:cNvPr>
          <p:cNvSpPr txBox="1"/>
          <p:nvPr/>
        </p:nvSpPr>
        <p:spPr>
          <a:xfrm>
            <a:off x="6405015" y="3819044"/>
            <a:ext cx="1019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좋아하는 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D053-D9EC-4F2C-A1CA-E77FEC75BEEB}"/>
              </a:ext>
            </a:extLst>
          </p:cNvPr>
          <p:cNvSpPr txBox="1"/>
          <p:nvPr/>
        </p:nvSpPr>
        <p:spPr>
          <a:xfrm>
            <a:off x="6403001" y="4032329"/>
            <a:ext cx="2579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춤</a:t>
            </a:r>
            <a:r>
              <a:rPr lang="en-US" altLang="ko-KR" sz="800" dirty="0"/>
              <a:t>, </a:t>
            </a:r>
            <a:r>
              <a:rPr lang="ko-KR" altLang="en-US" sz="800" dirty="0"/>
              <a:t>단 디저트</a:t>
            </a:r>
            <a:r>
              <a:rPr lang="en-US" altLang="ko-KR" sz="800" dirty="0"/>
              <a:t>, </a:t>
            </a:r>
            <a:r>
              <a:rPr lang="ko-KR" altLang="en-US" sz="800" dirty="0"/>
              <a:t>영화</a:t>
            </a:r>
            <a:r>
              <a:rPr lang="en-US" altLang="ko-KR" sz="800" dirty="0"/>
              <a:t>, </a:t>
            </a:r>
            <a:r>
              <a:rPr lang="ko-KR" altLang="en-US" sz="800" dirty="0"/>
              <a:t>만화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186328" y="5717768"/>
            <a:ext cx="8022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슬라이드 된 상태에서 클릭으로 들어오는 상세 페이지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슬라이드 </a:t>
            </a:r>
            <a:r>
              <a:rPr lang="ko-KR" altLang="en-US" dirty="0" err="1"/>
              <a:t>씬에서</a:t>
            </a:r>
            <a:r>
              <a:rPr lang="ko-KR" altLang="en-US" dirty="0"/>
              <a:t> </a:t>
            </a:r>
            <a:r>
              <a:rPr lang="ko-KR" altLang="en-US" dirty="0" err="1"/>
              <a:t>페이드</a:t>
            </a:r>
            <a:r>
              <a:rPr lang="ko-KR" altLang="en-US" dirty="0"/>
              <a:t> </a:t>
            </a:r>
            <a:r>
              <a:rPr lang="ko-KR" altLang="en-US" dirty="0" err="1"/>
              <a:t>인아웃</a:t>
            </a:r>
            <a:endParaRPr lang="en-US" altLang="ko-KR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BBAD49-2436-41C6-9159-A304F90F7C1F}"/>
              </a:ext>
            </a:extLst>
          </p:cNvPr>
          <p:cNvCxnSpPr>
            <a:cxnSpLocks/>
          </p:cNvCxnSpPr>
          <p:nvPr/>
        </p:nvCxnSpPr>
        <p:spPr>
          <a:xfrm flipH="1">
            <a:off x="1544296" y="2694806"/>
            <a:ext cx="2154446" cy="461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20077CD-08F3-492C-879F-E971969BC29B}"/>
              </a:ext>
            </a:extLst>
          </p:cNvPr>
          <p:cNvSpPr txBox="1"/>
          <p:nvPr/>
        </p:nvSpPr>
        <p:spPr>
          <a:xfrm>
            <a:off x="130274" y="3072887"/>
            <a:ext cx="2318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일러스트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전신 일러스트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슬라이드 창과 동일</a:t>
            </a:r>
            <a:endParaRPr lang="en-US" altLang="ko-KR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A78183-83A7-4D6B-8324-4ADFD4646DE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700411" y="474102"/>
            <a:ext cx="471751" cy="1144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C5F7939-1588-43A7-96A4-DB01F3AFD643}"/>
              </a:ext>
            </a:extLst>
          </p:cNvPr>
          <p:cNvSpPr txBox="1"/>
          <p:nvPr/>
        </p:nvSpPr>
        <p:spPr>
          <a:xfrm>
            <a:off x="9172162" y="343297"/>
            <a:ext cx="2318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이름</a:t>
            </a:r>
            <a:endParaRPr lang="en-US" altLang="ko-KR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69C313-9641-427C-8E93-C84140AA7520}"/>
              </a:ext>
            </a:extLst>
          </p:cNvPr>
          <p:cNvCxnSpPr>
            <a:cxnSpLocks/>
          </p:cNvCxnSpPr>
          <p:nvPr/>
        </p:nvCxnSpPr>
        <p:spPr>
          <a:xfrm flipV="1">
            <a:off x="8586699" y="1828566"/>
            <a:ext cx="1324217" cy="769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F4310DD-212C-4272-993A-CE47EF8AD39E}"/>
              </a:ext>
            </a:extLst>
          </p:cNvPr>
          <p:cNvSpPr txBox="1"/>
          <p:nvPr/>
        </p:nvSpPr>
        <p:spPr>
          <a:xfrm>
            <a:off x="9932621" y="1567472"/>
            <a:ext cx="2318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신상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테이블 참조</a:t>
            </a:r>
            <a:endParaRPr lang="en-US" altLang="ko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26C3CA4-2026-4036-9A0F-0C5F87555954}"/>
              </a:ext>
            </a:extLst>
          </p:cNvPr>
          <p:cNvCxnSpPr>
            <a:cxnSpLocks/>
          </p:cNvCxnSpPr>
          <p:nvPr/>
        </p:nvCxnSpPr>
        <p:spPr>
          <a:xfrm flipV="1">
            <a:off x="9052250" y="3072887"/>
            <a:ext cx="739305" cy="234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1519AB9-474C-4EE9-B4BC-2DD7B0A5DBC3}"/>
              </a:ext>
            </a:extLst>
          </p:cNvPr>
          <p:cNvSpPr txBox="1"/>
          <p:nvPr/>
        </p:nvSpPr>
        <p:spPr>
          <a:xfrm>
            <a:off x="9804463" y="2917275"/>
            <a:ext cx="25841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다음 페이지로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 및 마우스 클릭으로 페이지 전환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</a:t>
            </a:r>
            <a:r>
              <a:rPr lang="ko-KR" altLang="en-US" sz="1100" dirty="0"/>
              <a:t> 신상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가 카드가 뒤집히는 연출로 텍스트 변경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44157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정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3A95B1-B2D4-4C5A-83E4-3895ACCB1B1B}"/>
              </a:ext>
            </a:extLst>
          </p:cNvPr>
          <p:cNvSpPr/>
          <p:nvPr/>
        </p:nvSpPr>
        <p:spPr>
          <a:xfrm>
            <a:off x="6221858" y="1423036"/>
            <a:ext cx="3097161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EC2AF1-7499-4D64-B837-0C8CD5CD291C}"/>
              </a:ext>
            </a:extLst>
          </p:cNvPr>
          <p:cNvSpPr txBox="1"/>
          <p:nvPr/>
        </p:nvSpPr>
        <p:spPr>
          <a:xfrm>
            <a:off x="7424137" y="1477448"/>
            <a:ext cx="10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020" y="1304630"/>
            <a:ext cx="1467254" cy="334008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F33FAE-DF27-4E4A-9A33-1399C0848B79}"/>
              </a:ext>
            </a:extLst>
          </p:cNvPr>
          <p:cNvSpPr/>
          <p:nvPr/>
        </p:nvSpPr>
        <p:spPr>
          <a:xfrm>
            <a:off x="6221858" y="2041056"/>
            <a:ext cx="3097161" cy="2556111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46CF3-87ED-4274-AE46-BD828EA50EC2}"/>
              </a:ext>
            </a:extLst>
          </p:cNvPr>
          <p:cNvSpPr txBox="1"/>
          <p:nvPr/>
        </p:nvSpPr>
        <p:spPr>
          <a:xfrm>
            <a:off x="7144813" y="2325587"/>
            <a:ext cx="13616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사용 무기 </a:t>
            </a:r>
            <a:r>
              <a:rPr lang="en-US" altLang="ko-KR" sz="1050" dirty="0"/>
              <a:t>: </a:t>
            </a:r>
            <a:r>
              <a:rPr lang="ko-KR" altLang="en-US" sz="1050" dirty="0"/>
              <a:t>단검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7BD300F-D6A3-4836-A98E-62BFC80E21D3}"/>
              </a:ext>
            </a:extLst>
          </p:cNvPr>
          <p:cNvSpPr/>
          <p:nvPr/>
        </p:nvSpPr>
        <p:spPr>
          <a:xfrm rot="5400000" flipV="1">
            <a:off x="6216654" y="3222216"/>
            <a:ext cx="325914" cy="174923"/>
          </a:xfrm>
          <a:prstGeom prst="triangle">
            <a:avLst>
              <a:gd name="adj" fmla="val 49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C578C-FDCD-4534-8544-D90850E44837}"/>
              </a:ext>
            </a:extLst>
          </p:cNvPr>
          <p:cNvSpPr txBox="1"/>
          <p:nvPr/>
        </p:nvSpPr>
        <p:spPr>
          <a:xfrm>
            <a:off x="6535959" y="2701732"/>
            <a:ext cx="2383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저항력 </a:t>
            </a:r>
            <a:r>
              <a:rPr lang="en-US" altLang="ko-KR" sz="1050" dirty="0"/>
              <a:t>: 68</a:t>
            </a:r>
            <a:endParaRPr lang="ko-KR" altLang="en-US" sz="105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AF68DC-1FFD-4527-8961-15FF7D3358F5}"/>
              </a:ext>
            </a:extLst>
          </p:cNvPr>
          <p:cNvCxnSpPr>
            <a:cxnSpLocks/>
          </p:cNvCxnSpPr>
          <p:nvPr/>
        </p:nvCxnSpPr>
        <p:spPr>
          <a:xfrm>
            <a:off x="6580886" y="2689159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F83765-4795-4389-9618-487BD948886C}"/>
              </a:ext>
            </a:extLst>
          </p:cNvPr>
          <p:cNvCxnSpPr>
            <a:cxnSpLocks/>
          </p:cNvCxnSpPr>
          <p:nvPr/>
        </p:nvCxnSpPr>
        <p:spPr>
          <a:xfrm>
            <a:off x="6580886" y="3472635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67526-A9B2-4B31-A112-938035AA7A06}"/>
              </a:ext>
            </a:extLst>
          </p:cNvPr>
          <p:cNvSpPr txBox="1"/>
          <p:nvPr/>
        </p:nvSpPr>
        <p:spPr>
          <a:xfrm>
            <a:off x="6535959" y="3571769"/>
            <a:ext cx="1019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나와의 상태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D053-D9EC-4F2C-A1CA-E77FEC75BEEB}"/>
              </a:ext>
            </a:extLst>
          </p:cNvPr>
          <p:cNvSpPr txBox="1"/>
          <p:nvPr/>
        </p:nvSpPr>
        <p:spPr>
          <a:xfrm>
            <a:off x="6535959" y="3187535"/>
            <a:ext cx="2579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20% </a:t>
            </a:r>
            <a:r>
              <a:rPr lang="ko-KR" altLang="en-US" sz="800" dirty="0"/>
              <a:t>확률로 광석 종류의 재료를 </a:t>
            </a:r>
            <a:r>
              <a:rPr lang="en-US" altLang="ko-KR" sz="800" dirty="0"/>
              <a:t>1</a:t>
            </a:r>
            <a:r>
              <a:rPr lang="ko-KR" altLang="en-US" sz="800" dirty="0"/>
              <a:t>개 더 채취한다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캐릭터 신상에서 다음 페이지로 이동 시 나타나는 화면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3A4D7-1774-4466-947A-4C420E0C095D}"/>
              </a:ext>
            </a:extLst>
          </p:cNvPr>
          <p:cNvSpPr txBox="1"/>
          <p:nvPr/>
        </p:nvSpPr>
        <p:spPr>
          <a:xfrm>
            <a:off x="6535959" y="2974675"/>
            <a:ext cx="2383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스킬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7C68E-678E-4519-B827-C3F0C88C500C}"/>
              </a:ext>
            </a:extLst>
          </p:cNvPr>
          <p:cNvSpPr txBox="1"/>
          <p:nvPr/>
        </p:nvSpPr>
        <p:spPr>
          <a:xfrm>
            <a:off x="6535959" y="3792249"/>
            <a:ext cx="682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관심 없음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2D720D-3A36-4E66-B2FC-7CA53635FBD0}"/>
              </a:ext>
            </a:extLst>
          </p:cNvPr>
          <p:cNvCxnSpPr>
            <a:cxnSpLocks/>
          </p:cNvCxnSpPr>
          <p:nvPr/>
        </p:nvCxnSpPr>
        <p:spPr>
          <a:xfrm flipV="1">
            <a:off x="8334079" y="2023256"/>
            <a:ext cx="1586800" cy="408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EEF874-CF88-444A-B490-7738B0AB5576}"/>
              </a:ext>
            </a:extLst>
          </p:cNvPr>
          <p:cNvSpPr txBox="1"/>
          <p:nvPr/>
        </p:nvSpPr>
        <p:spPr>
          <a:xfrm>
            <a:off x="9950967" y="1761646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장착 장비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선택중인 </a:t>
            </a:r>
            <a:r>
              <a:rPr lang="ko-KR" altLang="en-US" sz="1100" dirty="0" err="1"/>
              <a:t>히로인이</a:t>
            </a:r>
            <a:r>
              <a:rPr lang="ko-KR" altLang="en-US" sz="1100" dirty="0"/>
              <a:t> 장착 가능한 장비의 분류</a:t>
            </a:r>
            <a:endParaRPr lang="en-US" altLang="ko-KR" sz="11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4F896A-CAE3-4AEE-A6EB-13A3D7671AA7}"/>
              </a:ext>
            </a:extLst>
          </p:cNvPr>
          <p:cNvCxnSpPr>
            <a:cxnSpLocks/>
          </p:cNvCxnSpPr>
          <p:nvPr/>
        </p:nvCxnSpPr>
        <p:spPr>
          <a:xfrm flipV="1">
            <a:off x="7396518" y="2760970"/>
            <a:ext cx="2524361" cy="58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767EFE-208F-430E-BBF4-2DD6729B13D5}"/>
              </a:ext>
            </a:extLst>
          </p:cNvPr>
          <p:cNvSpPr txBox="1"/>
          <p:nvPr/>
        </p:nvSpPr>
        <p:spPr>
          <a:xfrm>
            <a:off x="9948626" y="2628427"/>
            <a:ext cx="2392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저항력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해당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저항력 상태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장비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 err="1">
                <a:solidFill>
                  <a:srgbClr val="FF0000"/>
                </a:solidFill>
              </a:rPr>
              <a:t>포션</a:t>
            </a:r>
            <a:r>
              <a:rPr lang="ko-KR" altLang="en-US" sz="1100" dirty="0">
                <a:solidFill>
                  <a:srgbClr val="FF0000"/>
                </a:solidFill>
              </a:rPr>
              <a:t> 등 모든 수치가 실시간으로 적용된 상태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2BB6CFA-DD5E-40F9-B5D0-4484D54832E5}"/>
              </a:ext>
            </a:extLst>
          </p:cNvPr>
          <p:cNvCxnSpPr>
            <a:cxnSpLocks/>
          </p:cNvCxnSpPr>
          <p:nvPr/>
        </p:nvCxnSpPr>
        <p:spPr>
          <a:xfrm>
            <a:off x="8919825" y="3331435"/>
            <a:ext cx="1085481" cy="395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B2393B-9091-4FD2-BA30-7ABE1419BDDB}"/>
              </a:ext>
            </a:extLst>
          </p:cNvPr>
          <p:cNvSpPr txBox="1"/>
          <p:nvPr/>
        </p:nvSpPr>
        <p:spPr>
          <a:xfrm>
            <a:off x="10005306" y="3571769"/>
            <a:ext cx="2392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스킬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캐릭터 테이블 참조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026D984-D5EA-4AFD-B23C-98E3ED31616E}"/>
              </a:ext>
            </a:extLst>
          </p:cNvPr>
          <p:cNvCxnSpPr>
            <a:cxnSpLocks/>
          </p:cNvCxnSpPr>
          <p:nvPr/>
        </p:nvCxnSpPr>
        <p:spPr>
          <a:xfrm>
            <a:off x="7620984" y="3880010"/>
            <a:ext cx="2257337" cy="60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EB79D5B-973E-411D-A816-6C82D79FEEAE}"/>
              </a:ext>
            </a:extLst>
          </p:cNvPr>
          <p:cNvSpPr txBox="1"/>
          <p:nvPr/>
        </p:nvSpPr>
        <p:spPr>
          <a:xfrm>
            <a:off x="9878321" y="4381723"/>
            <a:ext cx="2392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현재 호감도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현재 애정도 </a:t>
            </a:r>
            <a:r>
              <a:rPr lang="ko-KR" altLang="en-US" sz="1100" dirty="0" err="1">
                <a:solidFill>
                  <a:srgbClr val="FF0000"/>
                </a:solidFill>
              </a:rPr>
              <a:t>스테이터스에</a:t>
            </a:r>
            <a:r>
              <a:rPr lang="ko-KR" altLang="en-US" sz="1100" dirty="0">
                <a:solidFill>
                  <a:srgbClr val="FF0000"/>
                </a:solidFill>
              </a:rPr>
              <a:t> 해당하는 텍스트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 err="1">
                <a:solidFill>
                  <a:srgbClr val="FF0000"/>
                </a:solidFill>
              </a:rPr>
              <a:t>다음장</a:t>
            </a:r>
            <a:r>
              <a:rPr lang="ko-KR" altLang="en-US" sz="1100" dirty="0">
                <a:solidFill>
                  <a:srgbClr val="FF0000"/>
                </a:solidFill>
              </a:rPr>
              <a:t> 설명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789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애정도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050643" y="1173187"/>
            <a:ext cx="8022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히로인에는</a:t>
            </a:r>
            <a:r>
              <a:rPr lang="ko-KR" altLang="en-US" dirty="0"/>
              <a:t> </a:t>
            </a:r>
            <a:r>
              <a:rPr lang="ko-KR" altLang="en-US" dirty="0" err="1"/>
              <a:t>플레이어게</a:t>
            </a:r>
            <a:r>
              <a:rPr lang="ko-KR" altLang="en-US" dirty="0"/>
              <a:t> 공개 안되는 애정도 값이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 값은 주인공과 대화 및 이벤트 진행</a:t>
            </a:r>
            <a:r>
              <a:rPr lang="en-US" altLang="ko-KR" dirty="0"/>
              <a:t>, </a:t>
            </a:r>
            <a:r>
              <a:rPr lang="ko-KR" altLang="en-US" dirty="0"/>
              <a:t>아이템 선물로 오름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애정도의 하락은 존재하지 않으며 상승 시스템만이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히로인은</a:t>
            </a:r>
            <a:r>
              <a:rPr lang="ko-KR" altLang="en-US" dirty="0"/>
              <a:t> </a:t>
            </a:r>
            <a:r>
              <a:rPr lang="en-US" altLang="ko-KR" dirty="0"/>
              <a:t>0~200 </a:t>
            </a:r>
            <a:r>
              <a:rPr lang="ko-KR" altLang="en-US" dirty="0"/>
              <a:t>까지 애정도 값을 가질 수 있음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애정도의 값에 따라 </a:t>
            </a:r>
            <a:r>
              <a:rPr lang="ko-KR" altLang="en-US" dirty="0" err="1"/>
              <a:t>히로인</a:t>
            </a:r>
            <a:r>
              <a:rPr lang="ko-KR" altLang="en-US" dirty="0"/>
              <a:t> </a:t>
            </a:r>
            <a:r>
              <a:rPr lang="ko-KR" altLang="en-US" dirty="0" err="1"/>
              <a:t>스테이터스</a:t>
            </a:r>
            <a:r>
              <a:rPr lang="ko-KR" altLang="en-US" dirty="0"/>
              <a:t> 창에 출력되는 텍스트가 다름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캐릭터마다 출력되는 텍스트가 다름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21E79-2022-4BD7-B232-BCD9EA95697E}"/>
              </a:ext>
            </a:extLst>
          </p:cNvPr>
          <p:cNvSpPr txBox="1"/>
          <p:nvPr/>
        </p:nvSpPr>
        <p:spPr>
          <a:xfrm>
            <a:off x="1368651" y="3718381"/>
            <a:ext cx="133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채아람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348A297-88EF-4A34-A13F-FFDF9A32E57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0D3ACDD-EA40-452E-A58B-77C010524CF8}"/>
              </a:ext>
            </a:extLst>
          </p:cNvPr>
          <p:cNvSpPr txBox="1"/>
          <p:nvPr/>
        </p:nvSpPr>
        <p:spPr>
          <a:xfrm>
            <a:off x="384015" y="4231625"/>
            <a:ext cx="483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0~30 - </a:t>
            </a:r>
            <a:r>
              <a:rPr lang="ko-KR" altLang="en-US" dirty="0"/>
              <a:t>학생회 동료 선배</a:t>
            </a:r>
            <a:endParaRPr lang="en-US" altLang="ko-KR" dirty="0"/>
          </a:p>
          <a:p>
            <a:r>
              <a:rPr lang="en-US" altLang="ko-KR" dirty="0"/>
              <a:t>31~80 – </a:t>
            </a:r>
            <a:r>
              <a:rPr lang="ko-KR" altLang="en-US" dirty="0"/>
              <a:t>댄스 도와주는 선배</a:t>
            </a:r>
            <a:endParaRPr lang="en-US" altLang="ko-KR" dirty="0"/>
          </a:p>
          <a:p>
            <a:r>
              <a:rPr lang="en-US" altLang="ko-KR" dirty="0"/>
              <a:t>81~110 – </a:t>
            </a:r>
            <a:r>
              <a:rPr lang="ko-KR" altLang="en-US" dirty="0"/>
              <a:t>나를 알아주는 관객</a:t>
            </a:r>
            <a:endParaRPr lang="en-US" altLang="ko-KR" dirty="0"/>
          </a:p>
          <a:p>
            <a:r>
              <a:rPr lang="en-US" altLang="ko-KR" dirty="0"/>
              <a:t>111~150 – </a:t>
            </a:r>
            <a:r>
              <a:rPr lang="ko-KR" altLang="en-US" dirty="0"/>
              <a:t>내 춤을 빛나게 해주는 사람</a:t>
            </a:r>
            <a:endParaRPr lang="en-US" altLang="ko-KR" dirty="0"/>
          </a:p>
          <a:p>
            <a:r>
              <a:rPr lang="en-US" altLang="ko-KR" dirty="0"/>
              <a:t>151~180 - </a:t>
            </a:r>
            <a:r>
              <a:rPr lang="ko-KR" altLang="en-US" dirty="0"/>
              <a:t>함께 손잡고 춤추고 싶은 오빠</a:t>
            </a:r>
            <a:endParaRPr lang="en-US" altLang="ko-KR" dirty="0"/>
          </a:p>
          <a:p>
            <a:r>
              <a:rPr lang="en-US" altLang="ko-KR" dirty="0"/>
              <a:t>181~200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271A3F-19C5-47DC-9158-093927250DBE}"/>
              </a:ext>
            </a:extLst>
          </p:cNvPr>
          <p:cNvSpPr txBox="1"/>
          <p:nvPr/>
        </p:nvSpPr>
        <p:spPr>
          <a:xfrm>
            <a:off x="5822664" y="3718381"/>
            <a:ext cx="133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한소원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763F46-8B66-46CC-AF8D-AD6D1D876D19}"/>
              </a:ext>
            </a:extLst>
          </p:cNvPr>
          <p:cNvSpPr txBox="1"/>
          <p:nvPr/>
        </p:nvSpPr>
        <p:spPr>
          <a:xfrm>
            <a:off x="5156593" y="4212033"/>
            <a:ext cx="483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0~30 – </a:t>
            </a:r>
            <a:r>
              <a:rPr lang="ko-KR" altLang="en-US" dirty="0"/>
              <a:t>반 친구이자 학생회 동료</a:t>
            </a:r>
            <a:endParaRPr lang="en-US" altLang="ko-KR" dirty="0"/>
          </a:p>
          <a:p>
            <a:r>
              <a:rPr lang="en-US" altLang="ko-KR" dirty="0"/>
              <a:t>31~80 –</a:t>
            </a:r>
          </a:p>
          <a:p>
            <a:r>
              <a:rPr lang="en-US" altLang="ko-KR" dirty="0"/>
              <a:t>81~110 –</a:t>
            </a:r>
          </a:p>
          <a:p>
            <a:r>
              <a:rPr lang="en-US" altLang="ko-KR" dirty="0"/>
              <a:t>111~150</a:t>
            </a:r>
          </a:p>
          <a:p>
            <a:r>
              <a:rPr lang="en-US" altLang="ko-KR" dirty="0"/>
              <a:t>151~180</a:t>
            </a:r>
          </a:p>
          <a:p>
            <a:r>
              <a:rPr lang="en-US" altLang="ko-KR" dirty="0"/>
              <a:t>181~200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C9D461-D9F2-4AC5-8DC8-90CD81721FDB}"/>
              </a:ext>
            </a:extLst>
          </p:cNvPr>
          <p:cNvSpPr txBox="1"/>
          <p:nvPr/>
        </p:nvSpPr>
        <p:spPr>
          <a:xfrm>
            <a:off x="3269370" y="6129863"/>
            <a:ext cx="510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다음 주 수정</a:t>
            </a:r>
            <a:r>
              <a:rPr lang="en-US" altLang="ko-KR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… </a:t>
            </a:r>
            <a:r>
              <a:rPr lang="ko-KR" altLang="en-US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멘트 생각 </a:t>
            </a:r>
            <a:r>
              <a:rPr lang="ko-KR" altLang="en-US" sz="2800" b="1" dirty="0" err="1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안남</a:t>
            </a:r>
            <a:endParaRPr lang="ko-KR" altLang="en-US" sz="2800" b="1" dirty="0">
              <a:solidFill>
                <a:srgbClr val="FF000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7655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조합 레시피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015859-09C7-4E9C-BE4C-5E8C92D23601}"/>
              </a:ext>
            </a:extLst>
          </p:cNvPr>
          <p:cNvSpPr/>
          <p:nvPr/>
        </p:nvSpPr>
        <p:spPr>
          <a:xfrm>
            <a:off x="2737193" y="1398148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C118A-208A-4D45-B17D-DDAEBDE620E9}"/>
              </a:ext>
            </a:extLst>
          </p:cNvPr>
          <p:cNvSpPr/>
          <p:nvPr/>
        </p:nvSpPr>
        <p:spPr>
          <a:xfrm>
            <a:off x="4288831" y="1299210"/>
            <a:ext cx="784614" cy="274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DC4488-2488-48E7-A391-E047FBB33708}"/>
              </a:ext>
            </a:extLst>
          </p:cNvPr>
          <p:cNvSpPr/>
          <p:nvPr/>
        </p:nvSpPr>
        <p:spPr>
          <a:xfrm>
            <a:off x="3591723" y="1375901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4E89-3764-4DD0-9986-FFFA775B1140}"/>
              </a:ext>
            </a:extLst>
          </p:cNvPr>
          <p:cNvSpPr/>
          <p:nvPr/>
        </p:nvSpPr>
        <p:spPr>
          <a:xfrm>
            <a:off x="5278938" y="1348677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7FC76BE-D89F-4543-876A-49C56E6FBA06}"/>
              </a:ext>
            </a:extLst>
          </p:cNvPr>
          <p:cNvCxnSpPr>
            <a:cxnSpLocks/>
          </p:cNvCxnSpPr>
          <p:nvPr/>
        </p:nvCxnSpPr>
        <p:spPr>
          <a:xfrm flipV="1">
            <a:off x="4937027" y="271945"/>
            <a:ext cx="1296217" cy="1164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92D2C-F3CB-467A-A3A6-40E88323879E}"/>
              </a:ext>
            </a:extLst>
          </p:cNvPr>
          <p:cNvSpPr txBox="1"/>
          <p:nvPr/>
        </p:nvSpPr>
        <p:spPr>
          <a:xfrm>
            <a:off x="6210051" y="94933"/>
            <a:ext cx="3482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카테고리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이동 가능</a:t>
            </a:r>
            <a:r>
              <a:rPr lang="en-US" altLang="ko-KR" sz="1100" dirty="0"/>
              <a:t>(</a:t>
            </a:r>
            <a:r>
              <a:rPr lang="ko-KR" altLang="en-US" sz="1100" dirty="0"/>
              <a:t>자세한 설명은 </a:t>
            </a:r>
            <a:r>
              <a:rPr lang="en-US" altLang="ko-KR" sz="1100" dirty="0"/>
              <a:t>p33)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053AB9-4A4D-490E-BA50-D06C11E68448}"/>
              </a:ext>
            </a:extLst>
          </p:cNvPr>
          <p:cNvSpPr/>
          <p:nvPr/>
        </p:nvSpPr>
        <p:spPr>
          <a:xfrm>
            <a:off x="2745996" y="1688239"/>
            <a:ext cx="4005770" cy="288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0506D4-AED7-4F40-A38E-C85D7E823780}"/>
              </a:ext>
            </a:extLst>
          </p:cNvPr>
          <p:cNvSpPr/>
          <p:nvPr/>
        </p:nvSpPr>
        <p:spPr>
          <a:xfrm>
            <a:off x="2964372" y="1825306"/>
            <a:ext cx="3551412" cy="342163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초승달 검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DA65D8E-6181-4D3D-93C3-5D340A050B13}"/>
              </a:ext>
            </a:extLst>
          </p:cNvPr>
          <p:cNvSpPr/>
          <p:nvPr/>
        </p:nvSpPr>
        <p:spPr>
          <a:xfrm>
            <a:off x="2964372" y="2285755"/>
            <a:ext cx="3551412" cy="342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은색 갑옷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8E1CAFD-E90F-463D-A4AE-D3C44B25707C}"/>
              </a:ext>
            </a:extLst>
          </p:cNvPr>
          <p:cNvSpPr/>
          <p:nvPr/>
        </p:nvSpPr>
        <p:spPr>
          <a:xfrm>
            <a:off x="2964372" y="2746204"/>
            <a:ext cx="3551412" cy="342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빅 </a:t>
            </a:r>
            <a:r>
              <a:rPr lang="ko-KR" altLang="en-US" dirty="0" err="1"/>
              <a:t>매그넘</a:t>
            </a:r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AF5722B-72F0-4308-8C18-619F2D7BE634}"/>
              </a:ext>
            </a:extLst>
          </p:cNvPr>
          <p:cNvCxnSpPr>
            <a:cxnSpLocks/>
          </p:cNvCxnSpPr>
          <p:nvPr/>
        </p:nvCxnSpPr>
        <p:spPr>
          <a:xfrm flipH="1">
            <a:off x="1817001" y="3178033"/>
            <a:ext cx="1138209" cy="137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4D488A0-9189-4BDA-BC49-46380E4DC8EC}"/>
              </a:ext>
            </a:extLst>
          </p:cNvPr>
          <p:cNvSpPr txBox="1"/>
          <p:nvPr/>
        </p:nvSpPr>
        <p:spPr>
          <a:xfrm>
            <a:off x="478338" y="3178033"/>
            <a:ext cx="15451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조합 목록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목록화로 나열됨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아이템은 아웃라인</a:t>
            </a:r>
            <a:endParaRPr lang="en-US" altLang="ko-KR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C951958-96BA-4A78-80EB-C890900503F6}"/>
              </a:ext>
            </a:extLst>
          </p:cNvPr>
          <p:cNvSpPr/>
          <p:nvPr/>
        </p:nvSpPr>
        <p:spPr>
          <a:xfrm>
            <a:off x="6915857" y="1688239"/>
            <a:ext cx="2311771" cy="288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C7CA6EB-4F12-4F52-B999-427C247BCB2F}"/>
              </a:ext>
            </a:extLst>
          </p:cNvPr>
          <p:cNvSpPr/>
          <p:nvPr/>
        </p:nvSpPr>
        <p:spPr>
          <a:xfrm>
            <a:off x="7451845" y="1825306"/>
            <a:ext cx="1239793" cy="183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초승달 가루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0640B25-3FEF-4EB1-BD3C-A83556A15ADB}"/>
              </a:ext>
            </a:extLst>
          </p:cNvPr>
          <p:cNvSpPr/>
          <p:nvPr/>
        </p:nvSpPr>
        <p:spPr>
          <a:xfrm>
            <a:off x="7051386" y="1760807"/>
            <a:ext cx="317612" cy="3126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A2536F-22B4-4C4C-B113-F0360FF6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53" y="1793154"/>
            <a:ext cx="206478" cy="235241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0AEBD02-4547-4344-A631-4E0C93461378}"/>
              </a:ext>
            </a:extLst>
          </p:cNvPr>
          <p:cNvSpPr/>
          <p:nvPr/>
        </p:nvSpPr>
        <p:spPr>
          <a:xfrm>
            <a:off x="8774485" y="1825306"/>
            <a:ext cx="383977" cy="183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20</a:t>
            </a:r>
            <a:endParaRPr lang="ko-KR" altLang="en-US" sz="11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E12F896-CD74-461C-B191-C121B9EEB941}"/>
              </a:ext>
            </a:extLst>
          </p:cNvPr>
          <p:cNvCxnSpPr>
            <a:cxnSpLocks/>
          </p:cNvCxnSpPr>
          <p:nvPr/>
        </p:nvCxnSpPr>
        <p:spPr>
          <a:xfrm flipV="1">
            <a:off x="9075479" y="2872986"/>
            <a:ext cx="737908" cy="295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C20D51-9B7F-4DA5-8CD1-7F151D1F0371}"/>
              </a:ext>
            </a:extLst>
          </p:cNvPr>
          <p:cNvSpPr txBox="1"/>
          <p:nvPr/>
        </p:nvSpPr>
        <p:spPr>
          <a:xfrm>
            <a:off x="9813387" y="2677537"/>
            <a:ext cx="2131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필요 재료 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선택중인 조합 목록의 아이템에 필요한 재료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97AF97-E041-42EA-8650-81B55DE41882}"/>
              </a:ext>
            </a:extLst>
          </p:cNvPr>
          <p:cNvSpPr txBox="1"/>
          <p:nvPr/>
        </p:nvSpPr>
        <p:spPr>
          <a:xfrm>
            <a:off x="7210192" y="4207379"/>
            <a:ext cx="178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 연금 </a:t>
            </a:r>
            <a:r>
              <a:rPr lang="en-US" altLang="ko-KR" dirty="0"/>
              <a:t>Lv. 3</a:t>
            </a:r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4CDBB23-AED0-4CD9-976C-E35059C9F9AF}"/>
              </a:ext>
            </a:extLst>
          </p:cNvPr>
          <p:cNvCxnSpPr>
            <a:cxnSpLocks/>
          </p:cNvCxnSpPr>
          <p:nvPr/>
        </p:nvCxnSpPr>
        <p:spPr>
          <a:xfrm>
            <a:off x="7204951" y="1924958"/>
            <a:ext cx="107176" cy="725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08CF98-0047-4CF4-A464-F8E3C95FF1AC}"/>
              </a:ext>
            </a:extLst>
          </p:cNvPr>
          <p:cNvSpPr txBox="1"/>
          <p:nvPr/>
        </p:nvSpPr>
        <p:spPr>
          <a:xfrm>
            <a:off x="7286982" y="2721047"/>
            <a:ext cx="13287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아이콘</a:t>
            </a:r>
            <a:endParaRPr lang="en-US" altLang="ko-KR" sz="1100" dirty="0"/>
          </a:p>
          <a:p>
            <a:r>
              <a:rPr lang="ko-KR" altLang="en-US" sz="800" dirty="0"/>
              <a:t>●</a:t>
            </a:r>
            <a:r>
              <a:rPr lang="ko-KR" altLang="en-US" sz="1100" dirty="0"/>
              <a:t> 재료 이름</a:t>
            </a:r>
            <a:endParaRPr lang="en-US" altLang="ko-KR" sz="1100" dirty="0"/>
          </a:p>
          <a:p>
            <a:r>
              <a:rPr lang="ko-KR" altLang="en-US" sz="800" dirty="0"/>
              <a:t>●</a:t>
            </a:r>
            <a:r>
              <a:rPr lang="en-US" altLang="ko-KR" sz="1100" dirty="0"/>
              <a:t> </a:t>
            </a:r>
            <a:r>
              <a:rPr lang="ko-KR" altLang="en-US" sz="1100" dirty="0"/>
              <a:t>필요 개수</a:t>
            </a:r>
            <a:endParaRPr lang="en-US" altLang="ko-KR" sz="11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D6F6C0B-38CC-4832-844D-826020421C82}"/>
              </a:ext>
            </a:extLst>
          </p:cNvPr>
          <p:cNvCxnSpPr>
            <a:cxnSpLocks/>
          </p:cNvCxnSpPr>
          <p:nvPr/>
        </p:nvCxnSpPr>
        <p:spPr>
          <a:xfrm flipH="1">
            <a:off x="7828444" y="1960171"/>
            <a:ext cx="54775" cy="690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6852260-A9FC-4FCE-832B-6534626FCFEA}"/>
              </a:ext>
            </a:extLst>
          </p:cNvPr>
          <p:cNvCxnSpPr>
            <a:cxnSpLocks/>
          </p:cNvCxnSpPr>
          <p:nvPr/>
        </p:nvCxnSpPr>
        <p:spPr>
          <a:xfrm flipH="1">
            <a:off x="8229862" y="1944200"/>
            <a:ext cx="625868" cy="733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B26BC01-ADC2-4616-8DC9-0238740DBEF3}"/>
              </a:ext>
            </a:extLst>
          </p:cNvPr>
          <p:cNvCxnSpPr>
            <a:cxnSpLocks/>
          </p:cNvCxnSpPr>
          <p:nvPr/>
        </p:nvCxnSpPr>
        <p:spPr>
          <a:xfrm flipH="1">
            <a:off x="8229862" y="4530478"/>
            <a:ext cx="90351" cy="802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3FA3F3E-7316-41C7-A627-9DA3C71FFD27}"/>
              </a:ext>
            </a:extLst>
          </p:cNvPr>
          <p:cNvSpPr txBox="1"/>
          <p:nvPr/>
        </p:nvSpPr>
        <p:spPr>
          <a:xfrm>
            <a:off x="7951345" y="5304538"/>
            <a:ext cx="28326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해당 아이템 조합에 필요한 스킬 레벨</a:t>
            </a:r>
            <a:endParaRPr lang="en-US" altLang="ko-KR" sz="11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C9995D-C60B-4749-A977-657CB88C13F7}"/>
              </a:ext>
            </a:extLst>
          </p:cNvPr>
          <p:cNvSpPr txBox="1"/>
          <p:nvPr/>
        </p:nvSpPr>
        <p:spPr>
          <a:xfrm>
            <a:off x="956127" y="5866844"/>
            <a:ext cx="864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장비 카테고리에 있는 초승달 검을 만들기 위해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필요 연금 레벨은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레벨이며 초승달 가루가 </a:t>
            </a:r>
            <a:r>
              <a:rPr lang="en-US" altLang="ko-KR" dirty="0">
                <a:solidFill>
                  <a:srgbClr val="FF0000"/>
                </a:solidFill>
              </a:rPr>
              <a:t>20</a:t>
            </a:r>
            <a:r>
              <a:rPr lang="ko-KR" altLang="en-US" dirty="0">
                <a:solidFill>
                  <a:srgbClr val="FF0000"/>
                </a:solidFill>
              </a:rPr>
              <a:t>개 필요하다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E31A304-EC4C-44C4-9E9D-BB757D8D1BB6}"/>
              </a:ext>
            </a:extLst>
          </p:cNvPr>
          <p:cNvSpPr/>
          <p:nvPr/>
        </p:nvSpPr>
        <p:spPr>
          <a:xfrm>
            <a:off x="6096000" y="1856679"/>
            <a:ext cx="300433" cy="2837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C1F947-0EB6-4CEC-AF81-97510B39C625}"/>
              </a:ext>
            </a:extLst>
          </p:cNvPr>
          <p:cNvCxnSpPr>
            <a:cxnSpLocks/>
          </p:cNvCxnSpPr>
          <p:nvPr/>
        </p:nvCxnSpPr>
        <p:spPr>
          <a:xfrm flipV="1">
            <a:off x="6233244" y="1168492"/>
            <a:ext cx="1555566" cy="790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C1BC318-37DB-43A2-8061-4E5F94FCE967}"/>
              </a:ext>
            </a:extLst>
          </p:cNvPr>
          <p:cNvSpPr txBox="1"/>
          <p:nvPr/>
        </p:nvSpPr>
        <p:spPr>
          <a:xfrm>
            <a:off x="8015987" y="842464"/>
            <a:ext cx="3482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카테고리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이동 가능</a:t>
            </a:r>
            <a:r>
              <a:rPr lang="en-US" altLang="ko-KR" sz="1100" dirty="0"/>
              <a:t>(</a:t>
            </a:r>
            <a:r>
              <a:rPr lang="ko-KR" altLang="en-US" sz="1100" dirty="0"/>
              <a:t>자세한 설명은 </a:t>
            </a:r>
            <a:r>
              <a:rPr lang="en-US" altLang="ko-KR" sz="1100" dirty="0"/>
              <a:t>p33)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27981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015859-09C7-4E9C-BE4C-5E8C92D23601}"/>
              </a:ext>
            </a:extLst>
          </p:cNvPr>
          <p:cNvSpPr/>
          <p:nvPr/>
        </p:nvSpPr>
        <p:spPr>
          <a:xfrm>
            <a:off x="672825" y="1834700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C118A-208A-4D45-B17D-DDAEBDE620E9}"/>
              </a:ext>
            </a:extLst>
          </p:cNvPr>
          <p:cNvSpPr/>
          <p:nvPr/>
        </p:nvSpPr>
        <p:spPr>
          <a:xfrm>
            <a:off x="2224463" y="1735762"/>
            <a:ext cx="784614" cy="274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DC4488-2488-48E7-A391-E047FBB33708}"/>
              </a:ext>
            </a:extLst>
          </p:cNvPr>
          <p:cNvSpPr/>
          <p:nvPr/>
        </p:nvSpPr>
        <p:spPr>
          <a:xfrm>
            <a:off x="1527355" y="1812453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4E89-3764-4DD0-9986-FFFA775B1140}"/>
              </a:ext>
            </a:extLst>
          </p:cNvPr>
          <p:cNvSpPr/>
          <p:nvPr/>
        </p:nvSpPr>
        <p:spPr>
          <a:xfrm>
            <a:off x="3214570" y="1785229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7E9706-E933-44B4-94F6-A464A46A8E06}"/>
              </a:ext>
            </a:extLst>
          </p:cNvPr>
          <p:cNvSpPr/>
          <p:nvPr/>
        </p:nvSpPr>
        <p:spPr>
          <a:xfrm>
            <a:off x="2141466" y="1616423"/>
            <a:ext cx="95569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5232C9-5824-4AB1-AD9E-EE2FED15E07A}"/>
              </a:ext>
            </a:extLst>
          </p:cNvPr>
          <p:cNvCxnSpPr>
            <a:cxnSpLocks/>
          </p:cNvCxnSpPr>
          <p:nvPr/>
        </p:nvCxnSpPr>
        <p:spPr>
          <a:xfrm flipV="1">
            <a:off x="3009077" y="1022028"/>
            <a:ext cx="937591" cy="664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CB3F3E-250E-4F04-B77E-5CA716180BD2}"/>
              </a:ext>
            </a:extLst>
          </p:cNvPr>
          <p:cNvSpPr txBox="1"/>
          <p:nvPr/>
        </p:nvSpPr>
        <p:spPr>
          <a:xfrm>
            <a:off x="3946668" y="880100"/>
            <a:ext cx="1958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● </a:t>
            </a:r>
            <a:r>
              <a:rPr lang="ko-KR" altLang="en-US" sz="1100"/>
              <a:t>현재 선택 중인 카테고리</a:t>
            </a:r>
            <a:endParaRPr lang="en-US" altLang="ko-KR" sz="11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09E060C-3B1E-416D-A703-42E74535350D}"/>
              </a:ext>
            </a:extLst>
          </p:cNvPr>
          <p:cNvSpPr/>
          <p:nvPr/>
        </p:nvSpPr>
        <p:spPr>
          <a:xfrm>
            <a:off x="2076979" y="2501871"/>
            <a:ext cx="734877" cy="751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090B7A-E526-4C99-970D-AA23A33BE476}"/>
              </a:ext>
            </a:extLst>
          </p:cNvPr>
          <p:cNvSpPr/>
          <p:nvPr/>
        </p:nvSpPr>
        <p:spPr>
          <a:xfrm>
            <a:off x="3586807" y="2561515"/>
            <a:ext cx="1763907" cy="621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 우측 </a:t>
            </a:r>
            <a:endParaRPr lang="en-US" altLang="ko-KR" dirty="0"/>
          </a:p>
          <a:p>
            <a:pPr algn="ctr"/>
            <a:r>
              <a:rPr lang="ko-KR" altLang="en-US" dirty="0"/>
              <a:t>화살표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5EB1CC-D2BC-473D-A5BE-9C4ABB41CD15}"/>
              </a:ext>
            </a:extLst>
          </p:cNvPr>
          <p:cNvSpPr/>
          <p:nvPr/>
        </p:nvSpPr>
        <p:spPr>
          <a:xfrm>
            <a:off x="672825" y="3826453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0469A6-F3F6-4526-842D-DE6BA0A00E8C}"/>
              </a:ext>
            </a:extLst>
          </p:cNvPr>
          <p:cNvSpPr/>
          <p:nvPr/>
        </p:nvSpPr>
        <p:spPr>
          <a:xfrm>
            <a:off x="913244" y="3801977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CE9291-AA68-452A-AF97-0D48C61578D1}"/>
              </a:ext>
            </a:extLst>
          </p:cNvPr>
          <p:cNvSpPr/>
          <p:nvPr/>
        </p:nvSpPr>
        <p:spPr>
          <a:xfrm>
            <a:off x="2141466" y="3608176"/>
            <a:ext cx="95569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0EA56A-256A-4800-B2EA-EB4113FB320C}"/>
              </a:ext>
            </a:extLst>
          </p:cNvPr>
          <p:cNvSpPr/>
          <p:nvPr/>
        </p:nvSpPr>
        <p:spPr>
          <a:xfrm>
            <a:off x="2224088" y="3736004"/>
            <a:ext cx="784614" cy="274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A8F1C-19C9-4F6B-9F56-D168649C04FB}"/>
              </a:ext>
            </a:extLst>
          </p:cNvPr>
          <p:cNvSpPr/>
          <p:nvPr/>
        </p:nvSpPr>
        <p:spPr>
          <a:xfrm>
            <a:off x="1545490" y="3797747"/>
            <a:ext cx="549625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장비</a:t>
            </a:r>
            <a:endParaRPr lang="ko-KR" altLang="en-US" sz="12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31E66F-E9FB-4015-8B58-03780A21DF01}"/>
              </a:ext>
            </a:extLst>
          </p:cNvPr>
          <p:cNvCxnSpPr>
            <a:cxnSpLocks/>
          </p:cNvCxnSpPr>
          <p:nvPr/>
        </p:nvCxnSpPr>
        <p:spPr>
          <a:xfrm>
            <a:off x="3008702" y="4044190"/>
            <a:ext cx="843577" cy="44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C2B1F00-51D6-46E1-A9AE-C3336B1BB11D}"/>
              </a:ext>
            </a:extLst>
          </p:cNvPr>
          <p:cNvSpPr txBox="1"/>
          <p:nvPr/>
        </p:nvSpPr>
        <p:spPr>
          <a:xfrm>
            <a:off x="3878824" y="4341618"/>
            <a:ext cx="24452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우측에 있는 카테고리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 크기가 커지면서 중앙으로 이동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190CF8-0A86-4471-B3FF-5C4CACEE2BE5}"/>
              </a:ext>
            </a:extLst>
          </p:cNvPr>
          <p:cNvSpPr/>
          <p:nvPr/>
        </p:nvSpPr>
        <p:spPr>
          <a:xfrm>
            <a:off x="796413" y="3611676"/>
            <a:ext cx="1321878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5B9718-E603-41D1-A537-E7DC52B7CFA9}"/>
              </a:ext>
            </a:extLst>
          </p:cNvPr>
          <p:cNvCxnSpPr>
            <a:cxnSpLocks/>
          </p:cNvCxnSpPr>
          <p:nvPr/>
        </p:nvCxnSpPr>
        <p:spPr>
          <a:xfrm flipH="1">
            <a:off x="1282897" y="4063826"/>
            <a:ext cx="297989" cy="708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C9C80F3-9FC5-4B5A-A6B4-C5F0096A3EEB}"/>
              </a:ext>
            </a:extLst>
          </p:cNvPr>
          <p:cNvSpPr txBox="1"/>
          <p:nvPr/>
        </p:nvSpPr>
        <p:spPr>
          <a:xfrm>
            <a:off x="563419" y="4812002"/>
            <a:ext cx="2852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 크기가 작아지면서 왼쪽으로 밀려남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769C2F-9480-4AFB-BBB4-5693065DAA4C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조합 레시피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6595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조합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55466" y="1219133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48D7DF-A564-440F-A37A-C4326549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40" y="2522107"/>
            <a:ext cx="967493" cy="989484"/>
          </a:xfrm>
          <a:prstGeom prst="ellipse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F0DA317-075C-47E0-968F-A405EF93CB2A}"/>
              </a:ext>
            </a:extLst>
          </p:cNvPr>
          <p:cNvSpPr/>
          <p:nvPr/>
        </p:nvSpPr>
        <p:spPr>
          <a:xfrm>
            <a:off x="4406055" y="2183881"/>
            <a:ext cx="235974" cy="2418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5FDE46-6980-421A-82EA-5E76311D0B91}"/>
              </a:ext>
            </a:extLst>
          </p:cNvPr>
          <p:cNvSpPr/>
          <p:nvPr/>
        </p:nvSpPr>
        <p:spPr>
          <a:xfrm>
            <a:off x="5014254" y="2188660"/>
            <a:ext cx="235974" cy="2418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FBBA7A-563C-4F89-BC6A-C434A9B3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11" y="1398476"/>
            <a:ext cx="688613" cy="524658"/>
          </a:xfrm>
          <a:prstGeom prst="ellipse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02938A-B9F3-4AF4-821B-E4A85CAEB23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927600" y="1846300"/>
            <a:ext cx="588756" cy="531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728E13D-0610-4C21-9911-AF8B09AB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82" y="2374922"/>
            <a:ext cx="688613" cy="524658"/>
          </a:xfrm>
          <a:prstGeom prst="ellipse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8C191C-D22B-4788-A744-B37C9D0AEAE3}"/>
              </a:ext>
            </a:extLst>
          </p:cNvPr>
          <p:cNvCxnSpPr>
            <a:cxnSpLocks/>
          </p:cNvCxnSpPr>
          <p:nvPr/>
        </p:nvCxnSpPr>
        <p:spPr>
          <a:xfrm>
            <a:off x="3630488" y="2899580"/>
            <a:ext cx="408406" cy="763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6597BA0-3EE1-4FEF-86B5-30C9E591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33" y="3603164"/>
            <a:ext cx="688613" cy="524658"/>
          </a:xfrm>
          <a:prstGeom prst="ellipse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6700D4-A59B-4F51-AF61-2F659B163254}"/>
              </a:ext>
            </a:extLst>
          </p:cNvPr>
          <p:cNvCxnSpPr>
            <a:cxnSpLocks/>
          </p:cNvCxnSpPr>
          <p:nvPr/>
        </p:nvCxnSpPr>
        <p:spPr>
          <a:xfrm flipV="1">
            <a:off x="4616213" y="3877094"/>
            <a:ext cx="634015" cy="5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8A6A85F-DCA3-4FA4-9A44-B9CFA19E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28" y="3587295"/>
            <a:ext cx="688613" cy="524658"/>
          </a:xfrm>
          <a:prstGeom prst="ellipse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0CA16F7-E90B-425A-8516-0F16927F49B4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5778992" y="2784436"/>
            <a:ext cx="317008" cy="820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6E17955-7A7D-4A94-A3C6-D8A90CF6C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693" y="2259778"/>
            <a:ext cx="688613" cy="524658"/>
          </a:xfrm>
          <a:prstGeom prst="ellipse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4D58B3-967A-45E8-8323-AEC52CA10AC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104124" y="1660805"/>
            <a:ext cx="845771" cy="6225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9EE16894-5C1B-4642-9C72-713CEF97CF0F}"/>
              </a:ext>
            </a:extLst>
          </p:cNvPr>
          <p:cNvSpPr/>
          <p:nvPr/>
        </p:nvSpPr>
        <p:spPr>
          <a:xfrm>
            <a:off x="4470433" y="1397217"/>
            <a:ext cx="588756" cy="52465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40F5DF4-35F9-4180-AC0A-2F4C01F21DF3}"/>
              </a:ext>
            </a:extLst>
          </p:cNvPr>
          <p:cNvCxnSpPr>
            <a:cxnSpLocks/>
          </p:cNvCxnSpPr>
          <p:nvPr/>
        </p:nvCxnSpPr>
        <p:spPr>
          <a:xfrm flipV="1">
            <a:off x="4847119" y="407507"/>
            <a:ext cx="1197556" cy="1217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E198CF-1511-4DA9-8695-CB9997E40DF7}"/>
              </a:ext>
            </a:extLst>
          </p:cNvPr>
          <p:cNvSpPr txBox="1"/>
          <p:nvPr/>
        </p:nvSpPr>
        <p:spPr>
          <a:xfrm>
            <a:off x="6095999" y="280414"/>
            <a:ext cx="25384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재료 슬롯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슬롯 이동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레시피에 적힌 재료만 사용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슬롯은 아웃라인</a:t>
            </a:r>
            <a:endParaRPr lang="en-US" altLang="ko-KR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D1422-5261-475D-BE00-CD71D504B6F8}"/>
              </a:ext>
            </a:extLst>
          </p:cNvPr>
          <p:cNvSpPr/>
          <p:nvPr/>
        </p:nvSpPr>
        <p:spPr>
          <a:xfrm>
            <a:off x="6915857" y="1397217"/>
            <a:ext cx="2311771" cy="3179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8378DB-E427-4773-B984-3E9E45702169}"/>
              </a:ext>
            </a:extLst>
          </p:cNvPr>
          <p:cNvSpPr txBox="1"/>
          <p:nvPr/>
        </p:nvSpPr>
        <p:spPr>
          <a:xfrm>
            <a:off x="7676555" y="1476968"/>
            <a:ext cx="95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5119FE-343C-4736-A388-68691E62CABA}"/>
              </a:ext>
            </a:extLst>
          </p:cNvPr>
          <p:cNvSpPr txBox="1"/>
          <p:nvPr/>
        </p:nvSpPr>
        <p:spPr>
          <a:xfrm>
            <a:off x="6999352" y="2024384"/>
            <a:ext cx="152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금속 </a:t>
            </a:r>
            <a:r>
              <a:rPr lang="ko-KR" altLang="en-US" sz="1200" dirty="0" err="1"/>
              <a:t>주괴</a:t>
            </a:r>
            <a:r>
              <a:rPr lang="ko-KR" altLang="en-US" sz="1200" dirty="0"/>
              <a:t> </a:t>
            </a:r>
            <a:r>
              <a:rPr lang="en-US" altLang="ko-KR" sz="1200" dirty="0"/>
              <a:t>x 20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16CB2E-7844-40C4-BD09-27486C5A3F3B}"/>
              </a:ext>
            </a:extLst>
          </p:cNvPr>
          <p:cNvSpPr txBox="1"/>
          <p:nvPr/>
        </p:nvSpPr>
        <p:spPr>
          <a:xfrm>
            <a:off x="6999353" y="2334967"/>
            <a:ext cx="133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결정화 돌 </a:t>
            </a:r>
            <a:r>
              <a:rPr lang="en-US" altLang="ko-KR" sz="1200" dirty="0"/>
              <a:t>x 5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DF8859-DC91-4A87-A998-A084FA25BAB3}"/>
              </a:ext>
            </a:extLst>
          </p:cNvPr>
          <p:cNvSpPr txBox="1"/>
          <p:nvPr/>
        </p:nvSpPr>
        <p:spPr>
          <a:xfrm>
            <a:off x="6999352" y="2676927"/>
            <a:ext cx="154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약초</a:t>
            </a:r>
            <a:r>
              <a:rPr lang="en-US" altLang="ko-KR" sz="1200" dirty="0"/>
              <a:t>x 3</a:t>
            </a:r>
            <a:endParaRPr lang="ko-KR" altLang="en-US" sz="12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738D67-83F0-4839-8632-C08E23559AFC}"/>
              </a:ext>
            </a:extLst>
          </p:cNvPr>
          <p:cNvCxnSpPr>
            <a:cxnSpLocks/>
          </p:cNvCxnSpPr>
          <p:nvPr/>
        </p:nvCxnSpPr>
        <p:spPr>
          <a:xfrm flipV="1">
            <a:off x="8811830" y="2784436"/>
            <a:ext cx="1127542" cy="501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5498FD-8540-4DA9-B5C1-6AF1438FD1EA}"/>
              </a:ext>
            </a:extLst>
          </p:cNvPr>
          <p:cNvSpPr txBox="1"/>
          <p:nvPr/>
        </p:nvSpPr>
        <p:spPr>
          <a:xfrm>
            <a:off x="10031185" y="2632128"/>
            <a:ext cx="2016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레시피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조합 하는 아이템에 필요한 레시피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재료 슬롯을 선택하면 인벤토리로 바뀜</a:t>
            </a:r>
            <a:endParaRPr lang="en-US" altLang="ko-KR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427EB8-4A1B-475E-BE5E-9ABE55C14A59}"/>
              </a:ext>
            </a:extLst>
          </p:cNvPr>
          <p:cNvSpPr txBox="1"/>
          <p:nvPr/>
        </p:nvSpPr>
        <p:spPr>
          <a:xfrm>
            <a:off x="799804" y="5471463"/>
            <a:ext cx="929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재료 슬롯 선택은 마우스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선택중인 슬롯은 초록색 아웃라인</a:t>
            </a:r>
            <a:r>
              <a:rPr lang="en-US" altLang="ko-KR" dirty="0"/>
              <a:t>, </a:t>
            </a:r>
            <a:r>
              <a:rPr lang="ko-KR" altLang="en-US" dirty="0"/>
              <a:t>키보드 방향키로 슬롯 이동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로 슬롯 선택 해제 </a:t>
            </a:r>
            <a:r>
              <a:rPr lang="en-US" altLang="ko-KR" dirty="0"/>
              <a:t>(</a:t>
            </a:r>
            <a:r>
              <a:rPr lang="ko-KR" altLang="en-US" dirty="0"/>
              <a:t>해제 시 아웃라인 해제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4E4C3-BB20-4D52-ADAA-3FF2C5BBCE22}"/>
              </a:ext>
            </a:extLst>
          </p:cNvPr>
          <p:cNvSpPr/>
          <p:nvPr/>
        </p:nvSpPr>
        <p:spPr>
          <a:xfrm>
            <a:off x="4352939" y="2111870"/>
            <a:ext cx="967493" cy="408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A1AE8FE-0454-4A22-9BF7-EE9CD961B085}"/>
              </a:ext>
            </a:extLst>
          </p:cNvPr>
          <p:cNvCxnSpPr>
            <a:cxnSpLocks/>
          </p:cNvCxnSpPr>
          <p:nvPr/>
        </p:nvCxnSpPr>
        <p:spPr>
          <a:xfrm flipH="1" flipV="1">
            <a:off x="1984408" y="2222490"/>
            <a:ext cx="2384156" cy="12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6EB589-7124-4978-94C5-C1AC28198B09}"/>
              </a:ext>
            </a:extLst>
          </p:cNvPr>
          <p:cNvSpPr txBox="1"/>
          <p:nvPr/>
        </p:nvSpPr>
        <p:spPr>
          <a:xfrm>
            <a:off x="144463" y="2054685"/>
            <a:ext cx="217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음</a:t>
            </a:r>
            <a:r>
              <a:rPr lang="en-US" altLang="ko-KR" sz="1100" dirty="0"/>
              <a:t>/</a:t>
            </a:r>
            <a:r>
              <a:rPr lang="ko-KR" altLang="en-US" sz="1100" dirty="0"/>
              <a:t>양 조합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디폴트는 양의 조합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버튼은 아웃라인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00041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55466" y="1219133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48D7DF-A564-440F-A37A-C4326549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40" y="2522107"/>
            <a:ext cx="967493" cy="989484"/>
          </a:xfrm>
          <a:prstGeom prst="ellipse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F0DA317-075C-47E0-968F-A405EF93CB2A}"/>
              </a:ext>
            </a:extLst>
          </p:cNvPr>
          <p:cNvSpPr/>
          <p:nvPr/>
        </p:nvSpPr>
        <p:spPr>
          <a:xfrm>
            <a:off x="4406055" y="2183881"/>
            <a:ext cx="235974" cy="2418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5FDE46-6980-421A-82EA-5E76311D0B91}"/>
              </a:ext>
            </a:extLst>
          </p:cNvPr>
          <p:cNvSpPr/>
          <p:nvPr/>
        </p:nvSpPr>
        <p:spPr>
          <a:xfrm>
            <a:off x="5014254" y="2188660"/>
            <a:ext cx="235974" cy="2418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FBBA7A-563C-4F89-BC6A-C434A9B3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11" y="1398476"/>
            <a:ext cx="688613" cy="524658"/>
          </a:xfrm>
          <a:prstGeom prst="ellipse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02938A-B9F3-4AF4-821B-E4A85CAEB23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927600" y="1846300"/>
            <a:ext cx="588756" cy="531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728E13D-0610-4C21-9911-AF8B09AB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82" y="2374922"/>
            <a:ext cx="688613" cy="524658"/>
          </a:xfrm>
          <a:prstGeom prst="ellipse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8C191C-D22B-4788-A744-B37C9D0AEAE3}"/>
              </a:ext>
            </a:extLst>
          </p:cNvPr>
          <p:cNvCxnSpPr>
            <a:cxnSpLocks/>
          </p:cNvCxnSpPr>
          <p:nvPr/>
        </p:nvCxnSpPr>
        <p:spPr>
          <a:xfrm>
            <a:off x="3630488" y="2899580"/>
            <a:ext cx="408406" cy="763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6597BA0-3EE1-4FEF-86B5-30C9E591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33" y="3603164"/>
            <a:ext cx="688613" cy="524658"/>
          </a:xfrm>
          <a:prstGeom prst="ellipse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6700D4-A59B-4F51-AF61-2F659B163254}"/>
              </a:ext>
            </a:extLst>
          </p:cNvPr>
          <p:cNvCxnSpPr>
            <a:cxnSpLocks/>
          </p:cNvCxnSpPr>
          <p:nvPr/>
        </p:nvCxnSpPr>
        <p:spPr>
          <a:xfrm flipV="1">
            <a:off x="4616213" y="3877094"/>
            <a:ext cx="634015" cy="5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8A6A85F-DCA3-4FA4-9A44-B9CFA19E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28" y="3587295"/>
            <a:ext cx="688613" cy="524658"/>
          </a:xfrm>
          <a:prstGeom prst="ellipse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0CA16F7-E90B-425A-8516-0F16927F49B4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5778992" y="2784436"/>
            <a:ext cx="317008" cy="820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6E17955-7A7D-4A94-A3C6-D8A90CF6C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693" y="2259778"/>
            <a:ext cx="688613" cy="524658"/>
          </a:xfrm>
          <a:prstGeom prst="ellipse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4D58B3-967A-45E8-8323-AEC52CA10AC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104124" y="1660805"/>
            <a:ext cx="845771" cy="6225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9EE16894-5C1B-4642-9C72-713CEF97CF0F}"/>
              </a:ext>
            </a:extLst>
          </p:cNvPr>
          <p:cNvSpPr/>
          <p:nvPr/>
        </p:nvSpPr>
        <p:spPr>
          <a:xfrm>
            <a:off x="4470433" y="1397217"/>
            <a:ext cx="588756" cy="52465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E198CF-1511-4DA9-8695-CB9997E40DF7}"/>
              </a:ext>
            </a:extLst>
          </p:cNvPr>
          <p:cNvSpPr txBox="1"/>
          <p:nvPr/>
        </p:nvSpPr>
        <p:spPr>
          <a:xfrm>
            <a:off x="9770115" y="3281539"/>
            <a:ext cx="25384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가방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자신이 소유하고 있는 아이템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같은 카테고리의 아이템만 보여줌</a:t>
            </a:r>
            <a:endParaRPr lang="en-US" altLang="ko-KR" sz="1100" dirty="0"/>
          </a:p>
          <a:p>
            <a:r>
              <a:rPr lang="en-US" altLang="ko-KR" sz="800" dirty="0"/>
              <a:t>EX) </a:t>
            </a:r>
            <a:r>
              <a:rPr lang="ko-KR" altLang="en-US" sz="800" dirty="0"/>
              <a:t>현재 재료로 사용되는 카테고리가 광물이라면</a:t>
            </a:r>
            <a:r>
              <a:rPr lang="en-US" altLang="ko-KR" sz="800" dirty="0"/>
              <a:t>, </a:t>
            </a:r>
            <a:r>
              <a:rPr lang="ko-KR" altLang="en-US" sz="800" dirty="0"/>
              <a:t>광물 카테고리에 속한 모든 아이템이 나타남</a:t>
            </a:r>
            <a:endParaRPr lang="en-US" altLang="ko-KR" sz="800" dirty="0"/>
          </a:p>
          <a:p>
            <a:r>
              <a:rPr lang="en-US" altLang="ko-KR" sz="1100" dirty="0"/>
              <a:t>-  </a:t>
            </a:r>
            <a:r>
              <a:rPr lang="ko-KR" altLang="en-US" sz="1100" dirty="0"/>
              <a:t>재료 슬롯의 선택을 해제하면 레시피로 바뀜</a:t>
            </a:r>
            <a:endParaRPr lang="en-US" altLang="ko-KR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D1422-5261-475D-BE00-CD71D504B6F8}"/>
              </a:ext>
            </a:extLst>
          </p:cNvPr>
          <p:cNvSpPr/>
          <p:nvPr/>
        </p:nvSpPr>
        <p:spPr>
          <a:xfrm>
            <a:off x="6915857" y="1397217"/>
            <a:ext cx="2311771" cy="3179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8378DB-E427-4773-B984-3E9E45702169}"/>
              </a:ext>
            </a:extLst>
          </p:cNvPr>
          <p:cNvSpPr txBox="1"/>
          <p:nvPr/>
        </p:nvSpPr>
        <p:spPr>
          <a:xfrm>
            <a:off x="7676555" y="1476968"/>
            <a:ext cx="73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가방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7A11E9-AE8B-4402-BF85-9B71FDD57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1982363"/>
            <a:ext cx="416586" cy="317399"/>
          </a:xfrm>
          <a:prstGeom prst="ellipse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595032-652A-4292-8EE2-E3E4A6F5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739" y="1981959"/>
            <a:ext cx="416586" cy="317399"/>
          </a:xfrm>
          <a:prstGeom prst="ellipse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1DDBC28-5B05-4D5E-AC63-F0C0EEC1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98" y="1965944"/>
            <a:ext cx="416586" cy="317399"/>
          </a:xfrm>
          <a:prstGeom prst="ellipse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3F796DE-CC13-4235-A211-F9E4C893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2517306"/>
            <a:ext cx="416586" cy="317399"/>
          </a:xfrm>
          <a:prstGeom prst="ellipse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795FAB-3504-4F9C-84B2-66F75638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55" y="2523112"/>
            <a:ext cx="416586" cy="317399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DECBEF-D9A9-4C0F-8104-F1D8E125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122" y="2534671"/>
            <a:ext cx="416586" cy="317399"/>
          </a:xfrm>
          <a:prstGeom prst="ellipse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F94246C-E2D2-4956-AFD9-8F694035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126" y="1964632"/>
            <a:ext cx="416586" cy="317399"/>
          </a:xfrm>
          <a:prstGeom prst="ellipse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37BEAC-71B1-4148-8402-567FEEA3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150" y="2533359"/>
            <a:ext cx="416586" cy="317399"/>
          </a:xfrm>
          <a:prstGeom prst="ellipse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2E74E3D-CAC9-4365-BF2D-B8903664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3028842"/>
            <a:ext cx="416586" cy="317399"/>
          </a:xfrm>
          <a:prstGeom prst="ellipse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44A7A7F-EA38-492C-AC3B-FCD5E377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55" y="3034648"/>
            <a:ext cx="416586" cy="317399"/>
          </a:xfrm>
          <a:prstGeom prst="ellipse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4B55391-C138-443B-B786-A9C39D09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122" y="3046207"/>
            <a:ext cx="416586" cy="317399"/>
          </a:xfrm>
          <a:prstGeom prst="ellipse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3B24136-C807-463F-B5AE-D6ED8741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150" y="3044895"/>
            <a:ext cx="416586" cy="317399"/>
          </a:xfrm>
          <a:prstGeom prst="ellipse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AD10A9F-C3C4-4A90-BD64-D90B4DE5160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조합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40F5DF4-35F9-4180-AC0A-2F4C01F21DF3}"/>
              </a:ext>
            </a:extLst>
          </p:cNvPr>
          <p:cNvCxnSpPr>
            <a:cxnSpLocks/>
          </p:cNvCxnSpPr>
          <p:nvPr/>
        </p:nvCxnSpPr>
        <p:spPr>
          <a:xfrm flipV="1">
            <a:off x="8505623" y="3429000"/>
            <a:ext cx="1264492" cy="735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81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3883233" y="3013501"/>
            <a:ext cx="3467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타이틀 화면</a:t>
            </a:r>
          </a:p>
        </p:txBody>
      </p:sp>
    </p:spTree>
    <p:extLst>
      <p:ext uri="{BB962C8B-B14F-4D97-AF65-F5344CB8AC3E}">
        <p14:creationId xmlns:p14="http://schemas.microsoft.com/office/powerpoint/2010/main" val="11642649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498334-14E9-4514-9EBB-86C680DCEB2B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1C1826-B08D-401D-A656-EF55F71257FF}"/>
              </a:ext>
            </a:extLst>
          </p:cNvPr>
          <p:cNvSpPr/>
          <p:nvPr/>
        </p:nvSpPr>
        <p:spPr>
          <a:xfrm>
            <a:off x="2937879" y="1350950"/>
            <a:ext cx="6099933" cy="2949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BF81A1-6D00-49B3-B948-B70CC17614DD}"/>
              </a:ext>
            </a:extLst>
          </p:cNvPr>
          <p:cNvCxnSpPr>
            <a:cxnSpLocks/>
          </p:cNvCxnSpPr>
          <p:nvPr/>
        </p:nvCxnSpPr>
        <p:spPr>
          <a:xfrm>
            <a:off x="3958467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F24EFB3-78EF-40AD-9799-F0F7CF4BDF33}"/>
              </a:ext>
            </a:extLst>
          </p:cNvPr>
          <p:cNvCxnSpPr>
            <a:cxnSpLocks/>
          </p:cNvCxnSpPr>
          <p:nvPr/>
        </p:nvCxnSpPr>
        <p:spPr>
          <a:xfrm>
            <a:off x="5202247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A2A6972-BDBF-45FF-B8BF-20B1A95F4596}"/>
              </a:ext>
            </a:extLst>
          </p:cNvPr>
          <p:cNvCxnSpPr>
            <a:cxnSpLocks/>
          </p:cNvCxnSpPr>
          <p:nvPr/>
        </p:nvCxnSpPr>
        <p:spPr>
          <a:xfrm>
            <a:off x="6723298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8FB4F26-9A6D-40AF-85D3-87FA06A665F4}"/>
              </a:ext>
            </a:extLst>
          </p:cNvPr>
          <p:cNvCxnSpPr>
            <a:cxnSpLocks/>
          </p:cNvCxnSpPr>
          <p:nvPr/>
        </p:nvCxnSpPr>
        <p:spPr>
          <a:xfrm>
            <a:off x="7925783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D92ACF-6791-4F6F-BCC6-6AEA72F8FF6A}"/>
              </a:ext>
            </a:extLst>
          </p:cNvPr>
          <p:cNvSpPr txBox="1"/>
          <p:nvPr/>
        </p:nvSpPr>
        <p:spPr>
          <a:xfrm>
            <a:off x="3206621" y="1368920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장비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1C0247-732B-426A-B8D3-D15EFE212F0F}"/>
              </a:ext>
            </a:extLst>
          </p:cNvPr>
          <p:cNvSpPr txBox="1"/>
          <p:nvPr/>
        </p:nvSpPr>
        <p:spPr>
          <a:xfrm>
            <a:off x="4317837" y="1364712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포션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8EEB42-4000-4B37-85AC-D2D58C3AB2E0}"/>
              </a:ext>
            </a:extLst>
          </p:cNvPr>
          <p:cNvSpPr txBox="1"/>
          <p:nvPr/>
        </p:nvSpPr>
        <p:spPr>
          <a:xfrm>
            <a:off x="5749265" y="1364712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잡템</a:t>
            </a:r>
            <a:endParaRPr lang="ko-KR" alt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D682F4-6A0A-4985-8438-65F5884D7465}"/>
              </a:ext>
            </a:extLst>
          </p:cNvPr>
          <p:cNvSpPr txBox="1"/>
          <p:nvPr/>
        </p:nvSpPr>
        <p:spPr>
          <a:xfrm>
            <a:off x="7055969" y="1364712"/>
            <a:ext cx="77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퀘스트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74BF0A-3A8C-4CCC-8004-612A9FF2D15B}"/>
              </a:ext>
            </a:extLst>
          </p:cNvPr>
          <p:cNvSpPr txBox="1"/>
          <p:nvPr/>
        </p:nvSpPr>
        <p:spPr>
          <a:xfrm>
            <a:off x="8160825" y="1364712"/>
            <a:ext cx="623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중요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FE8F7-F5E1-4E14-8BED-2CB267B238BB}"/>
              </a:ext>
            </a:extLst>
          </p:cNvPr>
          <p:cNvSpPr/>
          <p:nvPr/>
        </p:nvSpPr>
        <p:spPr>
          <a:xfrm>
            <a:off x="2536724" y="1781605"/>
            <a:ext cx="4739146" cy="2855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4F019C-5915-4858-80EA-591CAB34EEC8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BAFB8B-C167-4613-BF01-9D8F30CDABED}"/>
              </a:ext>
            </a:extLst>
          </p:cNvPr>
          <p:cNvCxnSpPr/>
          <p:nvPr/>
        </p:nvCxnSpPr>
        <p:spPr>
          <a:xfrm>
            <a:off x="4766678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9997B2-324E-4C16-8AAF-BDDD539798D8}"/>
              </a:ext>
            </a:extLst>
          </p:cNvPr>
          <p:cNvCxnSpPr/>
          <p:nvPr/>
        </p:nvCxnSpPr>
        <p:spPr>
          <a:xfrm>
            <a:off x="6054704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E734BE-EE12-4933-AD73-E7BADD057D07}"/>
              </a:ext>
            </a:extLst>
          </p:cNvPr>
          <p:cNvCxnSpPr/>
          <p:nvPr/>
        </p:nvCxnSpPr>
        <p:spPr>
          <a:xfrm>
            <a:off x="7275870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2C044A-4E89-4214-A623-46D5F61547C1}"/>
              </a:ext>
            </a:extLst>
          </p:cNvPr>
          <p:cNvCxnSpPr>
            <a:cxnSpLocks/>
          </p:cNvCxnSpPr>
          <p:nvPr/>
        </p:nvCxnSpPr>
        <p:spPr>
          <a:xfrm flipV="1">
            <a:off x="2536723" y="2388684"/>
            <a:ext cx="4739147" cy="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6D6BBDD-D6B3-43F3-B45B-56723EDC20DE}"/>
              </a:ext>
            </a:extLst>
          </p:cNvPr>
          <p:cNvCxnSpPr>
            <a:cxnSpLocks/>
          </p:cNvCxnSpPr>
          <p:nvPr/>
        </p:nvCxnSpPr>
        <p:spPr>
          <a:xfrm>
            <a:off x="2536723" y="2949678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4BCD3D6-1981-431D-9EBC-C2B05841217C}"/>
              </a:ext>
            </a:extLst>
          </p:cNvPr>
          <p:cNvCxnSpPr>
            <a:cxnSpLocks/>
          </p:cNvCxnSpPr>
          <p:nvPr/>
        </p:nvCxnSpPr>
        <p:spPr>
          <a:xfrm>
            <a:off x="2536723" y="353961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B3B29C-6CB9-4299-BDD2-31983ADB6F77}"/>
              </a:ext>
            </a:extLst>
          </p:cNvPr>
          <p:cNvCxnSpPr>
            <a:cxnSpLocks/>
          </p:cNvCxnSpPr>
          <p:nvPr/>
        </p:nvCxnSpPr>
        <p:spPr>
          <a:xfrm>
            <a:off x="2536723" y="409415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6E15F-C009-4CE3-BB66-BBF0FE4CE725}"/>
              </a:ext>
            </a:extLst>
          </p:cNvPr>
          <p:cNvSpPr/>
          <p:nvPr/>
        </p:nvSpPr>
        <p:spPr>
          <a:xfrm>
            <a:off x="2937879" y="1360781"/>
            <a:ext cx="1020588" cy="28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D6AEE1-FDD9-4012-8EDA-D05A7991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6" y="1922547"/>
            <a:ext cx="441798" cy="4128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6D7931-34F0-4282-A7DA-C285456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67" y="1901353"/>
            <a:ext cx="441798" cy="41281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A077D2-4EEF-4E04-85CB-21732024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32" y="1881965"/>
            <a:ext cx="441798" cy="4128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A7225BC-E446-470D-88BF-4C3A9992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8" y="1901353"/>
            <a:ext cx="441798" cy="4128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8177-50DE-4C33-9C25-D9BE3E12CF70}"/>
              </a:ext>
            </a:extLst>
          </p:cNvPr>
          <p:cNvSpPr/>
          <p:nvPr/>
        </p:nvSpPr>
        <p:spPr>
          <a:xfrm>
            <a:off x="7466616" y="1763355"/>
            <a:ext cx="1848463" cy="2855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619643-2E88-40A6-ACCD-23DF70A41C94}"/>
              </a:ext>
            </a:extLst>
          </p:cNvPr>
          <p:cNvCxnSpPr>
            <a:cxnSpLocks/>
          </p:cNvCxnSpPr>
          <p:nvPr/>
        </p:nvCxnSpPr>
        <p:spPr>
          <a:xfrm>
            <a:off x="3958467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7D653-ECFB-467D-A690-57AA881F0162}"/>
              </a:ext>
            </a:extLst>
          </p:cNvPr>
          <p:cNvCxnSpPr>
            <a:cxnSpLocks/>
          </p:cNvCxnSpPr>
          <p:nvPr/>
        </p:nvCxnSpPr>
        <p:spPr>
          <a:xfrm>
            <a:off x="5202247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13F5D4-464B-47FA-B3CE-62D60C6016AE}"/>
              </a:ext>
            </a:extLst>
          </p:cNvPr>
          <p:cNvCxnSpPr>
            <a:cxnSpLocks/>
          </p:cNvCxnSpPr>
          <p:nvPr/>
        </p:nvCxnSpPr>
        <p:spPr>
          <a:xfrm>
            <a:off x="6723298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159118-333F-4F66-8297-F9F324DE6F42}"/>
              </a:ext>
            </a:extLst>
          </p:cNvPr>
          <p:cNvCxnSpPr>
            <a:cxnSpLocks/>
          </p:cNvCxnSpPr>
          <p:nvPr/>
        </p:nvCxnSpPr>
        <p:spPr>
          <a:xfrm>
            <a:off x="7925783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9CB19F-0FFC-4A97-811D-85B5A612AE97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4A9F-9C01-4D2F-ADAC-A90BA3D405F3}"/>
              </a:ext>
            </a:extLst>
          </p:cNvPr>
          <p:cNvSpPr/>
          <p:nvPr/>
        </p:nvSpPr>
        <p:spPr>
          <a:xfrm>
            <a:off x="2536723" y="1795096"/>
            <a:ext cx="1008790" cy="600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C4C044-328F-4BD0-85D9-4F54E4F12103}"/>
              </a:ext>
            </a:extLst>
          </p:cNvPr>
          <p:cNvCxnSpPr>
            <a:cxnSpLocks/>
          </p:cNvCxnSpPr>
          <p:nvPr/>
        </p:nvCxnSpPr>
        <p:spPr>
          <a:xfrm flipV="1">
            <a:off x="9123098" y="905095"/>
            <a:ext cx="728783" cy="481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4D2261-7A13-40CD-AEA1-E382A0B575CA}"/>
              </a:ext>
            </a:extLst>
          </p:cNvPr>
          <p:cNvSpPr/>
          <p:nvPr/>
        </p:nvSpPr>
        <p:spPr>
          <a:xfrm>
            <a:off x="2822521" y="1287855"/>
            <a:ext cx="6350976" cy="426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AC0D9-340E-4DFA-8D25-5E7C674EF32B}"/>
              </a:ext>
            </a:extLst>
          </p:cNvPr>
          <p:cNvSpPr txBox="1"/>
          <p:nvPr/>
        </p:nvSpPr>
        <p:spPr>
          <a:xfrm>
            <a:off x="9959046" y="727118"/>
            <a:ext cx="963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A6840E-97D1-4D94-8E49-289ACAC072B6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437996" y="2299021"/>
            <a:ext cx="1262280" cy="572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32E564-4D49-4726-A5F6-1AA53737862F}"/>
              </a:ext>
            </a:extLst>
          </p:cNvPr>
          <p:cNvSpPr txBox="1"/>
          <p:nvPr/>
        </p:nvSpPr>
        <p:spPr>
          <a:xfrm>
            <a:off x="587205" y="2871723"/>
            <a:ext cx="170158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카테고리에 속해 있는 아이템이 나열됨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아이템은 아웃라인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9E4FF-5382-46CF-97FB-83D98616782B}"/>
              </a:ext>
            </a:extLst>
          </p:cNvPr>
          <p:cNvSpPr txBox="1"/>
          <p:nvPr/>
        </p:nvSpPr>
        <p:spPr>
          <a:xfrm>
            <a:off x="4501552" y="491700"/>
            <a:ext cx="2555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● </a:t>
            </a:r>
            <a:r>
              <a:rPr lang="ko-KR" altLang="en-US" sz="1100"/>
              <a:t>선택중인 카테고리 배경 색 변화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30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D70E9-0159-4224-A96E-F7A76A3F2835}"/>
              </a:ext>
            </a:extLst>
          </p:cNvPr>
          <p:cNvSpPr txBox="1"/>
          <p:nvPr/>
        </p:nvSpPr>
        <p:spPr>
          <a:xfrm>
            <a:off x="8221211" y="4353777"/>
            <a:ext cx="12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Loding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595DC-7B0F-4347-A7A3-B87427638365}"/>
              </a:ext>
            </a:extLst>
          </p:cNvPr>
          <p:cNvSpPr txBox="1"/>
          <p:nvPr/>
        </p:nvSpPr>
        <p:spPr>
          <a:xfrm>
            <a:off x="3562524" y="2560849"/>
            <a:ext cx="5066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팁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r>
              <a:rPr lang="ko-KR" altLang="en-US" sz="1400" dirty="0"/>
              <a:t>오전에는 캐릭터들과 이벤트를 진행 할 수 있습니다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4F994B4-D4D8-4D08-9016-5243992382FC}"/>
              </a:ext>
            </a:extLst>
          </p:cNvPr>
          <p:cNvCxnSpPr/>
          <p:nvPr/>
        </p:nvCxnSpPr>
        <p:spPr>
          <a:xfrm flipH="1" flipV="1">
            <a:off x="1795244" y="1501629"/>
            <a:ext cx="830510" cy="39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A8761E-117D-4F04-BD94-DE0B80F4EA78}"/>
              </a:ext>
            </a:extLst>
          </p:cNvPr>
          <p:cNvSpPr txBox="1"/>
          <p:nvPr/>
        </p:nvSpPr>
        <p:spPr>
          <a:xfrm>
            <a:off x="427839" y="1241569"/>
            <a:ext cx="136740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페이드</a:t>
            </a:r>
            <a:r>
              <a:rPr lang="ko-KR" altLang="en-US" sz="1100" dirty="0"/>
              <a:t> 인아웃을 기본으로 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페이드</a:t>
            </a:r>
            <a:r>
              <a:rPr lang="ko-KR" altLang="en-US" sz="1100" dirty="0"/>
              <a:t> 아웃 후 사용되는 배경 이미지는 검정 바탕</a:t>
            </a:r>
            <a:endParaRPr lang="en-US" altLang="ko-KR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6B993-BE41-46A3-8917-75F19B3B8F84}"/>
              </a:ext>
            </a:extLst>
          </p:cNvPr>
          <p:cNvSpPr/>
          <p:nvPr/>
        </p:nvSpPr>
        <p:spPr>
          <a:xfrm>
            <a:off x="3657600" y="2491530"/>
            <a:ext cx="4177717" cy="937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24CAD4-5C77-446B-8414-579AE482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27" y="4413970"/>
            <a:ext cx="265608" cy="27309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C1A8C4-DCB8-4FB0-8372-9800FC24AF4E}"/>
              </a:ext>
            </a:extLst>
          </p:cNvPr>
          <p:cNvCxnSpPr>
            <a:cxnSpLocks/>
          </p:cNvCxnSpPr>
          <p:nvPr/>
        </p:nvCxnSpPr>
        <p:spPr>
          <a:xfrm flipV="1">
            <a:off x="8117769" y="3655944"/>
            <a:ext cx="288000" cy="69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D4CE11-E48F-45D7-BAF3-DB5A60EAF9DB}"/>
              </a:ext>
            </a:extLst>
          </p:cNvPr>
          <p:cNvSpPr txBox="1"/>
          <p:nvPr/>
        </p:nvSpPr>
        <p:spPr>
          <a:xfrm>
            <a:off x="8014327" y="2717225"/>
            <a:ext cx="15267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 테이블 </a:t>
            </a:r>
            <a:r>
              <a:rPr lang="en-US" altLang="ko-KR" sz="1100" dirty="0">
                <a:solidFill>
                  <a:srgbClr val="FF0000"/>
                </a:solidFill>
              </a:rPr>
              <a:t>index(  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애니메이션 있음</a:t>
            </a:r>
            <a:endParaRPr lang="en-US" altLang="ko-KR" sz="11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D12620-2E1B-4623-B45A-0301EB2E267C}"/>
              </a:ext>
            </a:extLst>
          </p:cNvPr>
          <p:cNvCxnSpPr>
            <a:cxnSpLocks/>
          </p:cNvCxnSpPr>
          <p:nvPr/>
        </p:nvCxnSpPr>
        <p:spPr>
          <a:xfrm flipV="1">
            <a:off x="9061542" y="4004861"/>
            <a:ext cx="823496" cy="49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3D67041-EB5B-405B-A360-5C0EEFC8CA3B}"/>
              </a:ext>
            </a:extLst>
          </p:cNvPr>
          <p:cNvSpPr txBox="1"/>
          <p:nvPr/>
        </p:nvSpPr>
        <p:spPr>
          <a:xfrm>
            <a:off x="9903268" y="3049503"/>
            <a:ext cx="15267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텍스트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폰트 </a:t>
            </a:r>
            <a:r>
              <a:rPr lang="en-US" altLang="ko-KR" sz="1100" dirty="0"/>
              <a:t>(  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Loding</a:t>
            </a:r>
            <a:r>
              <a:rPr lang="ko-KR" altLang="en-US" sz="1100" dirty="0"/>
              <a:t>텍스트는 변하지 않음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“…”</a:t>
            </a:r>
            <a:r>
              <a:rPr lang="ko-KR" altLang="en-US" sz="1100" dirty="0"/>
              <a:t>이 </a:t>
            </a:r>
            <a:r>
              <a:rPr lang="en-US" altLang="ko-KR" sz="1100" dirty="0"/>
              <a:t>1</a:t>
            </a:r>
            <a:r>
              <a:rPr lang="ko-KR" altLang="en-US" sz="1100" dirty="0"/>
              <a:t>초에 </a:t>
            </a:r>
            <a:r>
              <a:rPr lang="en-US" altLang="ko-KR" sz="1100" dirty="0"/>
              <a:t>1</a:t>
            </a:r>
            <a:r>
              <a:rPr lang="ko-KR" altLang="en-US" sz="1100" dirty="0"/>
              <a:t>개씩 변함 디폴트 </a:t>
            </a:r>
            <a:r>
              <a:rPr lang="en-US" altLang="ko-KR" sz="1100" dirty="0"/>
              <a:t>1</a:t>
            </a:r>
            <a:r>
              <a:rPr lang="ko-KR" altLang="en-US" sz="1100" dirty="0"/>
              <a:t>개부터 </a:t>
            </a:r>
            <a:r>
              <a:rPr lang="en-US" altLang="ko-KR" sz="1100" dirty="0"/>
              <a:t>3</a:t>
            </a:r>
            <a:r>
              <a:rPr lang="ko-KR" altLang="en-US" sz="1100" dirty="0"/>
              <a:t>개까지 변화 후 다시 </a:t>
            </a:r>
            <a:r>
              <a:rPr lang="en-US" altLang="ko-KR" sz="1100" dirty="0"/>
              <a:t>1</a:t>
            </a:r>
            <a:r>
              <a:rPr lang="ko-KR" altLang="en-US" sz="1100" dirty="0"/>
              <a:t>개로 되돌아감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2EC591-AFE0-4342-9E33-CC18FA9E7E39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로딩이 완료되면 모든 애니메이션 출력을 멈추고 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11D73E-ED76-491E-A6DA-615E7566D2CA}"/>
              </a:ext>
            </a:extLst>
          </p:cNvPr>
          <p:cNvCxnSpPr>
            <a:cxnSpLocks/>
          </p:cNvCxnSpPr>
          <p:nvPr/>
        </p:nvCxnSpPr>
        <p:spPr>
          <a:xfrm flipV="1">
            <a:off x="4704848" y="2204418"/>
            <a:ext cx="110433" cy="51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A79D6E-BE2F-4DC6-BF8A-282D67774E45}"/>
              </a:ext>
            </a:extLst>
          </p:cNvPr>
          <p:cNvSpPr txBox="1"/>
          <p:nvPr/>
        </p:nvSpPr>
        <p:spPr>
          <a:xfrm>
            <a:off x="4179116" y="1291927"/>
            <a:ext cx="20525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1100" dirty="0"/>
              <a:t>TIP </a:t>
            </a:r>
            <a:r>
              <a:rPr lang="ko-KR" altLang="en-US" sz="1100" dirty="0"/>
              <a:t>텍스트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시나리오 테이블의 </a:t>
            </a:r>
            <a:r>
              <a:rPr lang="en-US" altLang="ko-KR" sz="1100" dirty="0"/>
              <a:t>TIP</a:t>
            </a:r>
            <a:r>
              <a:rPr lang="ko-KR" altLang="en-US" sz="1100" dirty="0"/>
              <a:t>시트 텍스트가 랜덤으로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폰트 </a:t>
            </a:r>
            <a:r>
              <a:rPr lang="en-US" altLang="ko-KR" sz="1100" dirty="0">
                <a:solidFill>
                  <a:srgbClr val="FF0000"/>
                </a:solidFill>
              </a:rPr>
              <a:t>(  )</a:t>
            </a:r>
            <a:r>
              <a:rPr lang="en-US" altLang="ko-KR" sz="1100" dirty="0"/>
              <a:t>, </a:t>
            </a:r>
            <a:r>
              <a:rPr lang="ko-KR" altLang="en-US" sz="1100" dirty="0"/>
              <a:t>색상 하양</a:t>
            </a:r>
            <a:endParaRPr lang="en-US" altLang="ko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229577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4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시작 </a:t>
            </a:r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화면 순서도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5D24C1-D1BB-7BDF-8BC1-F773990A1128}"/>
              </a:ext>
            </a:extLst>
          </p:cNvPr>
          <p:cNvSpPr/>
          <p:nvPr/>
        </p:nvSpPr>
        <p:spPr>
          <a:xfrm>
            <a:off x="4853111" y="189509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메인 화면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D44A113-1ED1-9A26-4348-728260EC730B}"/>
              </a:ext>
            </a:extLst>
          </p:cNvPr>
          <p:cNvCxnSpPr>
            <a:cxnSpLocks/>
          </p:cNvCxnSpPr>
          <p:nvPr/>
        </p:nvCxnSpPr>
        <p:spPr>
          <a:xfrm>
            <a:off x="282210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3A4EAD-B532-49FD-42F1-BEA45A62FB82}"/>
              </a:ext>
            </a:extLst>
          </p:cNvPr>
          <p:cNvCxnSpPr>
            <a:cxnSpLocks/>
          </p:cNvCxnSpPr>
          <p:nvPr/>
        </p:nvCxnSpPr>
        <p:spPr>
          <a:xfrm flipH="1">
            <a:off x="5388815" y="2272601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7D5EF2-E54B-CEEC-AB69-6D5F730B662B}"/>
              </a:ext>
            </a:extLst>
          </p:cNvPr>
          <p:cNvCxnSpPr>
            <a:cxnSpLocks/>
          </p:cNvCxnSpPr>
          <p:nvPr/>
        </p:nvCxnSpPr>
        <p:spPr>
          <a:xfrm flipH="1">
            <a:off x="2822104" y="2589326"/>
            <a:ext cx="51063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166625-F465-96B4-A614-8D40AB146C41}"/>
              </a:ext>
            </a:extLst>
          </p:cNvPr>
          <p:cNvSpPr/>
          <p:nvPr/>
        </p:nvSpPr>
        <p:spPr>
          <a:xfrm>
            <a:off x="2281014" y="3371594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게임 시작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56ADFD-1E7F-5C7B-DBEB-E0F4B8585658}"/>
              </a:ext>
            </a:extLst>
          </p:cNvPr>
          <p:cNvSpPr/>
          <p:nvPr/>
        </p:nvSpPr>
        <p:spPr>
          <a:xfrm>
            <a:off x="3983144" y="337159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갤러리</a:t>
            </a:r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8FADBB-9C79-026C-947C-399EF95BC0DA}"/>
              </a:ext>
            </a:extLst>
          </p:cNvPr>
          <p:cNvSpPr/>
          <p:nvPr/>
        </p:nvSpPr>
        <p:spPr>
          <a:xfrm>
            <a:off x="5685274" y="337159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옵션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DBB420-E75B-314A-DAFC-B57BE19C13CA}"/>
              </a:ext>
            </a:extLst>
          </p:cNvPr>
          <p:cNvSpPr/>
          <p:nvPr/>
        </p:nvSpPr>
        <p:spPr>
          <a:xfrm>
            <a:off x="7387404" y="337159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종료하기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527B879-8767-DE7A-7486-F94B2CD0E004}"/>
              </a:ext>
            </a:extLst>
          </p:cNvPr>
          <p:cNvCxnSpPr>
            <a:cxnSpLocks/>
          </p:cNvCxnSpPr>
          <p:nvPr/>
        </p:nvCxnSpPr>
        <p:spPr>
          <a:xfrm>
            <a:off x="452423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DEBBDCA-13C0-F54E-2560-3B5BDCCE6B9A}"/>
              </a:ext>
            </a:extLst>
          </p:cNvPr>
          <p:cNvCxnSpPr>
            <a:cxnSpLocks/>
          </p:cNvCxnSpPr>
          <p:nvPr/>
        </p:nvCxnSpPr>
        <p:spPr>
          <a:xfrm>
            <a:off x="622636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9D1D22-3250-7A2A-D90B-5D21BED71483}"/>
              </a:ext>
            </a:extLst>
          </p:cNvPr>
          <p:cNvCxnSpPr>
            <a:cxnSpLocks/>
          </p:cNvCxnSpPr>
          <p:nvPr/>
        </p:nvCxnSpPr>
        <p:spPr>
          <a:xfrm>
            <a:off x="7928494" y="2600953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</p:cNvCxnSpPr>
          <p:nvPr/>
        </p:nvCxnSpPr>
        <p:spPr>
          <a:xfrm>
            <a:off x="2822104" y="3749097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2281014" y="4275115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세이브 </a:t>
            </a:r>
            <a:r>
              <a:rPr lang="en-US" altLang="ko-KR" sz="1100" dirty="0"/>
              <a:t>/ </a:t>
            </a:r>
            <a:r>
              <a:rPr lang="ko-KR" altLang="en-US" sz="1100" dirty="0"/>
              <a:t>로드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C8323B8-FBD6-3654-51D0-53F11263BC5D}"/>
              </a:ext>
            </a:extLst>
          </p:cNvPr>
          <p:cNvCxnSpPr>
            <a:cxnSpLocks/>
          </p:cNvCxnSpPr>
          <p:nvPr/>
        </p:nvCxnSpPr>
        <p:spPr>
          <a:xfrm flipH="1">
            <a:off x="2816718" y="4652620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4F9696-EF96-A791-E008-04C6697CFD2E}"/>
              </a:ext>
            </a:extLst>
          </p:cNvPr>
          <p:cNvCxnSpPr>
            <a:cxnSpLocks/>
          </p:cNvCxnSpPr>
          <p:nvPr/>
        </p:nvCxnSpPr>
        <p:spPr>
          <a:xfrm flipH="1">
            <a:off x="2129280" y="4969345"/>
            <a:ext cx="1374876" cy="5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A43877E-F980-DCDC-ED88-C73E4C67C7CC}"/>
              </a:ext>
            </a:extLst>
          </p:cNvPr>
          <p:cNvCxnSpPr>
            <a:cxnSpLocks/>
          </p:cNvCxnSpPr>
          <p:nvPr/>
        </p:nvCxnSpPr>
        <p:spPr>
          <a:xfrm>
            <a:off x="2129280" y="4969345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0E234C-AAFD-9F9E-6EBE-9C5ED8CA9082}"/>
              </a:ext>
            </a:extLst>
          </p:cNvPr>
          <p:cNvCxnSpPr>
            <a:cxnSpLocks/>
          </p:cNvCxnSpPr>
          <p:nvPr/>
        </p:nvCxnSpPr>
        <p:spPr>
          <a:xfrm>
            <a:off x="3504156" y="4969345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3833E7-1F5F-D5F8-4C4D-B605FA878619}"/>
              </a:ext>
            </a:extLst>
          </p:cNvPr>
          <p:cNvSpPr/>
          <p:nvPr/>
        </p:nvSpPr>
        <p:spPr>
          <a:xfrm>
            <a:off x="1588190" y="5495365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새로하기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1D06B0-6477-92BE-BF47-7C0E20D875A3}"/>
              </a:ext>
            </a:extLst>
          </p:cNvPr>
          <p:cNvSpPr/>
          <p:nvPr/>
        </p:nvSpPr>
        <p:spPr>
          <a:xfrm>
            <a:off x="3161594" y="5495365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이어하기</a:t>
            </a:r>
          </a:p>
        </p:txBody>
      </p:sp>
    </p:spTree>
    <p:extLst>
      <p:ext uri="{BB962C8B-B14F-4D97-AF65-F5344CB8AC3E}">
        <p14:creationId xmlns:p14="http://schemas.microsoft.com/office/powerpoint/2010/main" val="425693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6306568" cy="35485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시작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B52A82-F2DA-B540-7E69-C5EC8A5F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19" y="1556266"/>
            <a:ext cx="6306568" cy="354854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09907B0-37BA-1E30-2267-1D10EBB5B25C}"/>
              </a:ext>
            </a:extLst>
          </p:cNvPr>
          <p:cNvSpPr/>
          <p:nvPr/>
        </p:nvSpPr>
        <p:spPr>
          <a:xfrm>
            <a:off x="7279574" y="1721922"/>
            <a:ext cx="136566" cy="1425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A038B94-BA47-F373-18C7-7FC3FF1C3E12}"/>
              </a:ext>
            </a:extLst>
          </p:cNvPr>
          <p:cNvCxnSpPr>
            <a:cxnSpLocks/>
          </p:cNvCxnSpPr>
          <p:nvPr/>
        </p:nvCxnSpPr>
        <p:spPr>
          <a:xfrm>
            <a:off x="7347857" y="1318161"/>
            <a:ext cx="0" cy="475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26E4ECF-5C28-36A8-678C-15EC7159D437}"/>
              </a:ext>
            </a:extLst>
          </p:cNvPr>
          <p:cNvCxnSpPr>
            <a:cxnSpLocks/>
          </p:cNvCxnSpPr>
          <p:nvPr/>
        </p:nvCxnSpPr>
        <p:spPr>
          <a:xfrm>
            <a:off x="7347857" y="1318161"/>
            <a:ext cx="10123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E20D0C3-9E34-9317-7A3F-CCCCD33C30AA}"/>
              </a:ext>
            </a:extLst>
          </p:cNvPr>
          <p:cNvSpPr txBox="1"/>
          <p:nvPr/>
        </p:nvSpPr>
        <p:spPr>
          <a:xfrm>
            <a:off x="8370162" y="1187356"/>
            <a:ext cx="1367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타이틀 화면</a:t>
            </a:r>
            <a:endParaRPr lang="en-US" altLang="ko-KR" sz="11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25D3008-67D8-D985-7279-436CCE81C55B}"/>
              </a:ext>
            </a:extLst>
          </p:cNvPr>
          <p:cNvSpPr/>
          <p:nvPr/>
        </p:nvSpPr>
        <p:spPr>
          <a:xfrm>
            <a:off x="4985657" y="2123704"/>
            <a:ext cx="136566" cy="1425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3DB68D0-7259-4ED9-C576-41A6F6746173}"/>
              </a:ext>
            </a:extLst>
          </p:cNvPr>
          <p:cNvCxnSpPr>
            <a:cxnSpLocks/>
          </p:cNvCxnSpPr>
          <p:nvPr/>
        </p:nvCxnSpPr>
        <p:spPr>
          <a:xfrm flipV="1">
            <a:off x="5053940" y="1318161"/>
            <a:ext cx="0" cy="8807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196DFDC-A537-631B-AE24-0C05DF70C47F}"/>
              </a:ext>
            </a:extLst>
          </p:cNvPr>
          <p:cNvSpPr txBox="1"/>
          <p:nvPr/>
        </p:nvSpPr>
        <p:spPr>
          <a:xfrm>
            <a:off x="4943695" y="1010936"/>
            <a:ext cx="1367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게임 로고</a:t>
            </a:r>
            <a:endParaRPr lang="en-US" altLang="ko-KR" sz="11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F7B1DD9-4BBF-3660-5F34-1333EC6B211D}"/>
              </a:ext>
            </a:extLst>
          </p:cNvPr>
          <p:cNvSpPr/>
          <p:nvPr/>
        </p:nvSpPr>
        <p:spPr>
          <a:xfrm>
            <a:off x="3631870" y="467689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E3B7A5-4E15-DD7F-17E3-AC4CE1E5F6DB}"/>
              </a:ext>
            </a:extLst>
          </p:cNvPr>
          <p:cNvCxnSpPr>
            <a:cxnSpLocks/>
          </p:cNvCxnSpPr>
          <p:nvPr/>
        </p:nvCxnSpPr>
        <p:spPr>
          <a:xfrm>
            <a:off x="1282535" y="4731327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EC047C3-1A18-E05E-E295-26CCD683CAEB}"/>
              </a:ext>
            </a:extLst>
          </p:cNvPr>
          <p:cNvCxnSpPr>
            <a:cxnSpLocks/>
          </p:cNvCxnSpPr>
          <p:nvPr/>
        </p:nvCxnSpPr>
        <p:spPr>
          <a:xfrm flipH="1" flipV="1">
            <a:off x="1282535" y="4731327"/>
            <a:ext cx="2400795" cy="3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BFA02A8-BDF0-449A-05A0-BAA3A98228FC}"/>
              </a:ext>
            </a:extLst>
          </p:cNvPr>
          <p:cNvSpPr txBox="1"/>
          <p:nvPr/>
        </p:nvSpPr>
        <p:spPr>
          <a:xfrm>
            <a:off x="1115527" y="5431419"/>
            <a:ext cx="1924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세이브 </a:t>
            </a:r>
            <a:r>
              <a:rPr lang="en-US" altLang="ko-KR" sz="1100" dirty="0"/>
              <a:t>/ </a:t>
            </a:r>
            <a:r>
              <a:rPr lang="ko-KR" altLang="en-US" sz="1100" dirty="0"/>
              <a:t>로드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0574BAE-F299-4BDA-DE66-5F5071C2D1E7}"/>
              </a:ext>
            </a:extLst>
          </p:cNvPr>
          <p:cNvSpPr/>
          <p:nvPr/>
        </p:nvSpPr>
        <p:spPr>
          <a:xfrm>
            <a:off x="4621480" y="467689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DB128E0-18F7-B107-A48B-78AEE7C088E6}"/>
              </a:ext>
            </a:extLst>
          </p:cNvPr>
          <p:cNvCxnSpPr>
            <a:cxnSpLocks/>
          </p:cNvCxnSpPr>
          <p:nvPr/>
        </p:nvCxnSpPr>
        <p:spPr>
          <a:xfrm>
            <a:off x="4672940" y="4731326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D43218-03DA-FC50-E273-517DEE921068}"/>
              </a:ext>
            </a:extLst>
          </p:cNvPr>
          <p:cNvSpPr txBox="1"/>
          <p:nvPr/>
        </p:nvSpPr>
        <p:spPr>
          <a:xfrm>
            <a:off x="4521766" y="5409034"/>
            <a:ext cx="1202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 </a:t>
            </a:r>
            <a:r>
              <a:rPr lang="en-US" altLang="ko-KR" sz="1100" dirty="0"/>
              <a:t>UI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F11A3BE-E1D5-BCBC-7927-8535DB9E325E}"/>
              </a:ext>
            </a:extLst>
          </p:cNvPr>
          <p:cNvSpPr/>
          <p:nvPr/>
        </p:nvSpPr>
        <p:spPr>
          <a:xfrm>
            <a:off x="6096000" y="467808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9DF4804-9C9A-F724-9DCC-7736F41CF533}"/>
              </a:ext>
            </a:extLst>
          </p:cNvPr>
          <p:cNvCxnSpPr>
            <a:cxnSpLocks/>
          </p:cNvCxnSpPr>
          <p:nvPr/>
        </p:nvCxnSpPr>
        <p:spPr>
          <a:xfrm>
            <a:off x="6147460" y="4731325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5CBE302-9BC2-93B3-CC1E-25964695D4D3}"/>
              </a:ext>
            </a:extLst>
          </p:cNvPr>
          <p:cNvSpPr txBox="1"/>
          <p:nvPr/>
        </p:nvSpPr>
        <p:spPr>
          <a:xfrm>
            <a:off x="6003449" y="5409034"/>
            <a:ext cx="1344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프로그램 종료</a:t>
            </a:r>
            <a:endParaRPr lang="en-US" altLang="ko-KR" sz="11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47F000-FC9A-CC55-317A-E59CEF33B3A7}"/>
              </a:ext>
            </a:extLst>
          </p:cNvPr>
          <p:cNvSpPr/>
          <p:nvPr/>
        </p:nvSpPr>
        <p:spPr>
          <a:xfrm>
            <a:off x="3460321" y="4563866"/>
            <a:ext cx="2850779" cy="33491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8CBE01D-9C01-3F6A-7CC3-F7E77E92F3DE}"/>
              </a:ext>
            </a:extLst>
          </p:cNvPr>
          <p:cNvCxnSpPr>
            <a:cxnSpLocks/>
          </p:cNvCxnSpPr>
          <p:nvPr/>
        </p:nvCxnSpPr>
        <p:spPr>
          <a:xfrm>
            <a:off x="5723906" y="4055423"/>
            <a:ext cx="0" cy="514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B994FC-6029-F279-5621-9E21FE8C13F3}"/>
              </a:ext>
            </a:extLst>
          </p:cNvPr>
          <p:cNvCxnSpPr>
            <a:cxnSpLocks/>
          </p:cNvCxnSpPr>
          <p:nvPr/>
        </p:nvCxnSpPr>
        <p:spPr>
          <a:xfrm>
            <a:off x="5723906" y="4064327"/>
            <a:ext cx="25472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0209634-B6B1-4B7A-2E06-29A5EBD231B7}"/>
              </a:ext>
            </a:extLst>
          </p:cNvPr>
          <p:cNvSpPr/>
          <p:nvPr/>
        </p:nvSpPr>
        <p:spPr>
          <a:xfrm>
            <a:off x="8322631" y="3183255"/>
            <a:ext cx="3820628" cy="20418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AC5F997-44D5-D2F1-3D0A-B3E5D1939304}"/>
              </a:ext>
            </a:extLst>
          </p:cNvPr>
          <p:cNvSpPr/>
          <p:nvPr/>
        </p:nvSpPr>
        <p:spPr>
          <a:xfrm>
            <a:off x="9440613" y="2984344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2CAB6A-F37E-9441-DE38-27A6A0DA2A50}"/>
              </a:ext>
            </a:extLst>
          </p:cNvPr>
          <p:cNvSpPr txBox="1"/>
          <p:nvPr/>
        </p:nvSpPr>
        <p:spPr>
          <a:xfrm>
            <a:off x="8591024" y="3611861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갤러리 버튼 추가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8237F30-5C01-7F14-D5BF-C8A039EC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24" y="4806017"/>
            <a:ext cx="661027" cy="24004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CABD6F3-7EA8-8B3B-BA52-1FDD8DD3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055" y="4806017"/>
            <a:ext cx="661023" cy="24003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8144D026-1C58-6F96-07F3-BA1A4C3C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315" y="4812414"/>
            <a:ext cx="661023" cy="240039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F283DBC-77AC-4C8A-939A-44A1B08E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75" y="4812413"/>
            <a:ext cx="661023" cy="240039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B6D1E7E8-4FA5-1E27-62CA-66A25205A6DA}"/>
              </a:ext>
            </a:extLst>
          </p:cNvPr>
          <p:cNvSpPr/>
          <p:nvPr/>
        </p:nvSpPr>
        <p:spPr>
          <a:xfrm>
            <a:off x="9500859" y="4847975"/>
            <a:ext cx="473416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갤러리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E23799E2-FF89-1CE5-4F5E-D77424BF4DE0}"/>
              </a:ext>
            </a:extLst>
          </p:cNvPr>
          <p:cNvSpPr/>
          <p:nvPr/>
        </p:nvSpPr>
        <p:spPr>
          <a:xfrm>
            <a:off x="10356118" y="4855291"/>
            <a:ext cx="473416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옵션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66FBAD35-D733-FF2D-E23F-04DBC6032132}"/>
              </a:ext>
            </a:extLst>
          </p:cNvPr>
          <p:cNvSpPr/>
          <p:nvPr/>
        </p:nvSpPr>
        <p:spPr>
          <a:xfrm>
            <a:off x="11154654" y="4847975"/>
            <a:ext cx="586863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게임종료</a:t>
            </a:r>
            <a:endParaRPr lang="ko-KR" altLang="en-US" sz="700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F43203B-D0D5-A726-8384-F96102113272}"/>
              </a:ext>
            </a:extLst>
          </p:cNvPr>
          <p:cNvSpPr/>
          <p:nvPr/>
        </p:nvSpPr>
        <p:spPr>
          <a:xfrm>
            <a:off x="9470341" y="488531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FB2C5EB-4A7D-C0B2-BFBD-4EFCCDFD2B55}"/>
              </a:ext>
            </a:extLst>
          </p:cNvPr>
          <p:cNvCxnSpPr>
            <a:cxnSpLocks/>
          </p:cNvCxnSpPr>
          <p:nvPr/>
        </p:nvCxnSpPr>
        <p:spPr>
          <a:xfrm>
            <a:off x="9521801" y="4932432"/>
            <a:ext cx="0" cy="559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2AB0C4F-58C4-C2D7-B9F1-B913B527700A}"/>
              </a:ext>
            </a:extLst>
          </p:cNvPr>
          <p:cNvSpPr txBox="1"/>
          <p:nvPr/>
        </p:nvSpPr>
        <p:spPr>
          <a:xfrm>
            <a:off x="9407054" y="5492338"/>
            <a:ext cx="1516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갤러리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68947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5127</TotalTime>
  <Words>4102</Words>
  <Application>Microsoft Office PowerPoint</Application>
  <PresentationFormat>와이드스크린</PresentationFormat>
  <Paragraphs>1104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HY엽서M</vt:lpstr>
      <vt:lpstr>MD솔체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shan</cp:lastModifiedBy>
  <cp:revision>719</cp:revision>
  <dcterms:created xsi:type="dcterms:W3CDTF">2021-04-29T01:12:11Z</dcterms:created>
  <dcterms:modified xsi:type="dcterms:W3CDTF">2022-05-22T12:12:32Z</dcterms:modified>
</cp:coreProperties>
</file>